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31" r:id="rId3"/>
    <p:sldId id="724" r:id="rId4"/>
    <p:sldId id="726" r:id="rId5"/>
    <p:sldId id="725" r:id="rId6"/>
    <p:sldId id="727" r:id="rId7"/>
    <p:sldId id="728" r:id="rId8"/>
    <p:sldId id="729" r:id="rId9"/>
    <p:sldId id="730" r:id="rId10"/>
    <p:sldId id="731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E04"/>
    <a:srgbClr val="A01307"/>
    <a:srgbClr val="663700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5507"/>
  </p:normalViewPr>
  <p:slideViewPr>
    <p:cSldViewPr snapToGrid="0" snapToObjects="1">
      <p:cViewPr varScale="1">
        <p:scale>
          <a:sx n="74" d="100"/>
          <a:sy n="74" d="100"/>
        </p:scale>
        <p:origin x="-9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F0F49-127F-451D-81D3-04AF68FA7D2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08523-6DCD-4A4B-B5E6-A063ED0E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F2476-38FC-4FEF-8E39-A89781EACE3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9189F-9895-40B6-8B26-7E3923E05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2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4F34-8622-4568-AA97-430974771626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DEE4-1FB3-441E-A23C-C3BCAADD44B8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E7D-B237-4470-A9D1-A1BA435344E3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1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9B30-E571-4EED-8183-97896F18EA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2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9749-2141-4E83-8409-7A02EBFDCC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1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1689-1467-4560-A969-9140844FF1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4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E089-605A-4044-9712-7EFC6CBF8F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00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A73D-BC0D-40A9-97DD-20541FBE21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80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BD85-0E68-483A-9956-3A6D743843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50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8740-5FF1-4F0D-90F1-89BFDFBCC0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33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F73D-4FF2-4BC0-97FA-F03FED30DE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5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07EB-37AE-430A-AFBA-29E9D93D9D62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82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E71-428E-443E-80DD-D9CAAB860D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8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C526-3580-490F-B633-08AB911F88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32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C653-8E57-46FD-AE35-D0FEA9C53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2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30D7-63D8-4C50-B64B-048717448A33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570-8A5B-47C5-8ECD-E2BADABA790A}" type="datetime1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6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3662-4FBA-4871-86C3-17E11C502876}" type="datetime1">
              <a:rPr lang="en-US" smtClean="0"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8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D637-AF26-42EB-9910-9E884589BF28}" type="datetime1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7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500E-D5EA-4A85-9B14-1685DADE5FF2}" type="datetime1">
              <a:rPr lang="en-US" smtClean="0"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3FA-06F8-4A37-85CF-35175DB8FE6C}" type="datetime1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A9CA-4A57-4235-990E-8B960BA55642}" type="datetime1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1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DFEB-C123-4195-A179-C44E23470C94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CB8BB-A1EB-415F-88B0-44B3E5073F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3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“YOU ARE MORE DEEPLY FLAWED THAN YOU HAVE EVER ADMITTED TO ANYONE AND YET MORE DEEPLY LOVED THAN YOU HAVE EVER DARED TO IMAGINE.”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PREPARE YOUR MINDS</a:t>
            </a:r>
            <a:r>
              <a:rPr lang="en-US" sz="4400" dirty="0" smtClean="0"/>
              <a:t> 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COL.3:2 "SET YOUR MINDS ON THINGS THAT ARE ABOVE, NOT ON THINGS THAT ARE ON EARTH."</a:t>
            </a:r>
            <a:r>
              <a:rPr lang="en-US" dirty="0"/>
              <a:t> 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SEEK GRACE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BE LIKE THE FATHER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/>
              <a:t>1 JN.3:3 "AND EVERYONE WHO THUS HOPES IN HIM PURIFIES HIMSELF AS HE IS PURE."</a:t>
            </a:r>
            <a:r>
              <a:rPr lang="en-US" dirty="0"/>
              <a:t> 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 THES.4:4-5 “…THAT EACH ONE OF YOU KNOW HOW TO CONTROL HIS OWN BODY IN HOLINESS AND HONOR, NOT IN THE PASSION OF LUST LIKE THE GENTILES WHO DO NOT KNOW GOD.” 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EPH. 5:1-2 "THEREFORE BE IMITATORS OF GOD, AS BELOVED CHILDREN. AND WALK IN LOVE, AS CHRIST ALSO LOVED US..."</a:t>
            </a:r>
            <a:r>
              <a:rPr lang="en-US" dirty="0"/>
              <a:t> 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212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Ariana Roche</dc:creator>
  <cp:lastModifiedBy>Sound Booth</cp:lastModifiedBy>
  <cp:revision>83</cp:revision>
  <cp:lastPrinted>2016-02-07T17:02:29Z</cp:lastPrinted>
  <dcterms:created xsi:type="dcterms:W3CDTF">2015-12-23T18:28:50Z</dcterms:created>
  <dcterms:modified xsi:type="dcterms:W3CDTF">2016-02-07T19:34:02Z</dcterms:modified>
</cp:coreProperties>
</file>