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31" r:id="rId3"/>
    <p:sldId id="784" r:id="rId4"/>
    <p:sldId id="786" r:id="rId5"/>
    <p:sldId id="787" r:id="rId6"/>
    <p:sldId id="793" r:id="rId7"/>
    <p:sldId id="792" r:id="rId8"/>
    <p:sldId id="791" r:id="rId9"/>
    <p:sldId id="790" r:id="rId10"/>
    <p:sldId id="785" r:id="rId11"/>
    <p:sldId id="794" r:id="rId12"/>
    <p:sldId id="789" r:id="rId13"/>
    <p:sldId id="788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E04"/>
    <a:srgbClr val="A01307"/>
    <a:srgbClr val="663700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5204"/>
  </p:normalViewPr>
  <p:slideViewPr>
    <p:cSldViewPr snapToGrid="0" snapToObjects="1">
      <p:cViewPr varScale="1">
        <p:scale>
          <a:sx n="74" d="100"/>
          <a:sy n="74" d="100"/>
        </p:scale>
        <p:origin x="-9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08F13-C949-4AA8-875D-1F3113B45767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8220D-E978-4673-B767-760A28598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83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1FD4C-6E8B-5342-BDD1-CFCA56D33195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8EB1E-D5D4-4445-A246-AD098246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7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6C5F-55CA-400E-BBF1-7D4CEB3C7A5D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8FBB-9090-4A64-8D2D-06858AA7FA7F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08A8-A134-4F0E-AE31-868E4882B4CE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1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1D0-D21C-42D9-A0F9-CF57040290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5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2258-365F-49F6-9A88-21EDC6F955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3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CA4F-2D05-4CBA-B181-AFC6793AA7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6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824C-A0C3-45CD-B182-D6091E719B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06B9-4927-4783-9E08-8B4266F1A1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1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1ADA-2CEE-4FFD-BD1F-448E5D768D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93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9305-01FB-4A2F-9B13-5EB2D8E4B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1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E7353-25F1-4911-98E9-905BD459EE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6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48AA-A28F-4965-8918-9C2EF142F8E3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82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7623-A8BB-4106-B5B4-EFB3BE7BD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35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4851-E624-4B8E-AC75-4E8BDE46B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4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8913-EE33-4926-A25D-C3A5C346E8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7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0A43-41FD-48A0-99A3-4A4B23CA0F03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64BF-0D8C-4F63-ACD1-475ADC9BC5B4}" type="datetime1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6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9AE2-43EC-449E-A08B-5292E5D9B002}" type="datetime1">
              <a:rPr lang="en-US" smtClean="0"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8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F727-3C1E-4E1A-A6EB-3EE2842BC12A}" type="datetime1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7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DE0D-7B73-4EDE-933F-7CFD7F791692}" type="datetime1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5331-CA91-4F38-9BDE-49F5A7AF4DF3}" type="datetime1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E6D0-2521-435A-8991-F9AA37B2B8A9}" type="datetime1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1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A0E9-6FA8-44FA-A408-B5554C77382C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3805-CCBB-F041-AD91-2628E3B3B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52F8-D755-47E8-8218-9091B226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Love God. Love People. Love Truth.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i="1" dirty="0" smtClean="0"/>
              <a:t>WHAT WERE WE REDEEMED WITH?</a:t>
            </a:r>
          </a:p>
          <a:p>
            <a:pPr lvl="0" algn="ctr"/>
            <a:endParaRPr lang="en-US" sz="4400" b="1" i="1" dirty="0"/>
          </a:p>
          <a:p>
            <a:pPr lvl="0" algn="ctr"/>
            <a:r>
              <a:rPr lang="en-US" sz="4400" dirty="0" smtClean="0"/>
              <a:t>PRECIOUS BLOOD 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/>
              <a:t>EPH.1:7 “IN HIM WE HAVE REDEMPTION THROUGH HIS BLOOD, THE FORGIVENESS OF OUR TRESPASSES, ACCORDING TO THE RICHES OF HIS GRACE.” </a:t>
            </a:r>
            <a:endParaRPr lang="en-US" sz="4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WHO HE DID IT FOR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HOW YOU SHOULD ACT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WHAT YOU SHOULD REMEMBER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WHAT WERE WE REDEEMED FROM?</a:t>
            </a:r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 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WHAT WERE WE REDEEMED FROM?</a:t>
            </a:r>
          </a:p>
          <a:p>
            <a:pPr algn="ctr"/>
            <a:r>
              <a:rPr lang="en-US" sz="4400" dirty="0" smtClean="0"/>
              <a:t>PASSIONS</a:t>
            </a:r>
          </a:p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 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WHAT WERE WE REDEEMED FROM?</a:t>
            </a:r>
          </a:p>
          <a:p>
            <a:pPr algn="ctr"/>
            <a:r>
              <a:rPr lang="en-US" sz="4400" dirty="0" smtClean="0"/>
              <a:t>PASSIONS</a:t>
            </a:r>
          </a:p>
          <a:p>
            <a:pPr algn="ctr"/>
            <a:r>
              <a:rPr lang="en-US" sz="4400" dirty="0" smtClean="0"/>
              <a:t>IGNORANCE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 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WHAT WERE WE REDEEMED FROM?</a:t>
            </a:r>
          </a:p>
          <a:p>
            <a:pPr algn="ctr"/>
            <a:r>
              <a:rPr lang="en-US" sz="4400" dirty="0" smtClean="0"/>
              <a:t>PASSIONS</a:t>
            </a:r>
          </a:p>
          <a:p>
            <a:pPr algn="ctr"/>
            <a:r>
              <a:rPr lang="en-US" sz="4400" dirty="0" smtClean="0"/>
              <a:t>IGNORANCE</a:t>
            </a:r>
          </a:p>
          <a:p>
            <a:pPr algn="ctr"/>
            <a:r>
              <a:rPr lang="en-US" sz="4400" dirty="0" smtClean="0"/>
              <a:t>FUTILE WAYS</a:t>
            </a:r>
          </a:p>
          <a:p>
            <a:pPr algn="ctr"/>
            <a:r>
              <a:rPr lang="en-US" sz="4400" dirty="0" smtClean="0"/>
              <a:t> 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WHAT WERE WE REDEEMED FROM?</a:t>
            </a:r>
          </a:p>
          <a:p>
            <a:pPr algn="ctr"/>
            <a:r>
              <a:rPr lang="en-US" sz="4400" dirty="0" smtClean="0"/>
              <a:t>PASSIONS</a:t>
            </a:r>
          </a:p>
          <a:p>
            <a:pPr algn="ctr"/>
            <a:r>
              <a:rPr lang="en-US" sz="4400" dirty="0" smtClean="0"/>
              <a:t>IGNORANCE</a:t>
            </a:r>
          </a:p>
          <a:p>
            <a:pPr algn="ctr"/>
            <a:r>
              <a:rPr lang="en-US" sz="4400" dirty="0" smtClean="0"/>
              <a:t>FUTILE WAYS</a:t>
            </a:r>
          </a:p>
          <a:p>
            <a:pPr algn="ctr"/>
            <a:r>
              <a:rPr lang="en-US" sz="4400" dirty="0" smtClean="0"/>
              <a:t>TRADITION 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766" y="547852"/>
            <a:ext cx="10636469" cy="5762296"/>
          </a:xfrm>
          <a:prstGeom prst="round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i="1" dirty="0" smtClean="0"/>
              <a:t>WHAT WERE WE REDEEMED WITH?</a:t>
            </a:r>
          </a:p>
          <a:p>
            <a:pPr lvl="0" algn="ctr"/>
            <a:endParaRPr lang="en-US" sz="4400" b="1" i="1" dirty="0"/>
          </a:p>
          <a:p>
            <a:pPr lvl="0" algn="ctr"/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Love God. Love People. Love Truth.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3805-CCBB-F041-AD91-2628E3B3BD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219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Ariana Roche</dc:creator>
  <cp:lastModifiedBy>Sound Booth</cp:lastModifiedBy>
  <cp:revision>95</cp:revision>
  <cp:lastPrinted>2016-02-14T17:01:11Z</cp:lastPrinted>
  <dcterms:created xsi:type="dcterms:W3CDTF">2015-12-23T18:28:50Z</dcterms:created>
  <dcterms:modified xsi:type="dcterms:W3CDTF">2016-02-14T19:51:05Z</dcterms:modified>
</cp:coreProperties>
</file>