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0"/>
  </p:notesMasterIdLst>
  <p:handoutMasterIdLst>
    <p:handoutMasterId r:id="rId11"/>
  </p:handoutMasterIdLst>
  <p:sldIdLst>
    <p:sldId id="331" r:id="rId3"/>
    <p:sldId id="850" r:id="rId4"/>
    <p:sldId id="851" r:id="rId5"/>
    <p:sldId id="852" r:id="rId6"/>
    <p:sldId id="853" r:id="rId7"/>
    <p:sldId id="854" r:id="rId8"/>
    <p:sldId id="856" r:id="rId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E04"/>
    <a:srgbClr val="A01307"/>
    <a:srgbClr val="663700"/>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5204"/>
  </p:normalViewPr>
  <p:slideViewPr>
    <p:cSldViewPr snapToGrid="0" snapToObjects="1">
      <p:cViewPr varScale="1">
        <p:scale>
          <a:sx n="74" d="100"/>
          <a:sy n="74" d="100"/>
        </p:scale>
        <p:origin x="-96" y="-360"/>
      </p:cViewPr>
      <p:guideLst>
        <p:guide orient="horz" pos="2160"/>
        <p:guide pos="3840"/>
      </p:guideLst>
    </p:cSldViewPr>
  </p:slideViewPr>
  <p:notesTextViewPr>
    <p:cViewPr>
      <p:scale>
        <a:sx n="1" d="1"/>
        <a:sy n="1" d="1"/>
      </p:scale>
      <p:origin x="0" y="0"/>
    </p:cViewPr>
  </p:notesTextViewPr>
  <p:sorterViewPr>
    <p:cViewPr>
      <p:scale>
        <a:sx n="100" d="100"/>
        <a:sy n="100" d="100"/>
      </p:scale>
      <p:origin x="0" y="113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DE7148B-828B-4CE1-966B-41685F71EEA0}" type="datetimeFigureOut">
              <a:rPr lang="en-US" smtClean="0"/>
              <a:t>2/28/2016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8BA61E9-EA4C-4CDA-A92E-77ACADE8BDB8}" type="slidenum">
              <a:rPr lang="en-US" smtClean="0"/>
              <a:t>‹#›</a:t>
            </a:fld>
            <a:endParaRPr lang="en-US"/>
          </a:p>
        </p:txBody>
      </p:sp>
    </p:spTree>
    <p:extLst>
      <p:ext uri="{BB962C8B-B14F-4D97-AF65-F5344CB8AC3E}">
        <p14:creationId xmlns:p14="http://schemas.microsoft.com/office/powerpoint/2010/main" val="3828764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561FD4C-6E8B-5342-BDD1-CFCA56D33195}" type="datetimeFigureOut">
              <a:rPr lang="en-US" smtClean="0"/>
              <a:t>2/28/2016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2E8EB1E-D5D4-4445-A246-AD09824689D8}" type="slidenum">
              <a:rPr lang="en-US" smtClean="0"/>
              <a:t>‹#›</a:t>
            </a:fld>
            <a:endParaRPr lang="en-US"/>
          </a:p>
        </p:txBody>
      </p:sp>
    </p:spTree>
    <p:extLst>
      <p:ext uri="{BB962C8B-B14F-4D97-AF65-F5344CB8AC3E}">
        <p14:creationId xmlns:p14="http://schemas.microsoft.com/office/powerpoint/2010/main" val="122487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F2D68-241D-4060-B70F-76AD1E304C59}" type="datetime1">
              <a:rPr lang="en-US" smtClean="0"/>
              <a:t>2/28/2016</a:t>
            </a:fld>
            <a:endParaRPr lang="en-US"/>
          </a:p>
        </p:txBody>
      </p:sp>
      <p:sp>
        <p:nvSpPr>
          <p:cNvPr id="5" name="Footer Placeholder 4"/>
          <p:cNvSpPr>
            <a:spLocks noGrp="1"/>
          </p:cNvSpPr>
          <p:nvPr>
            <p:ph type="ftr" sz="quarter" idx="11"/>
          </p:nvPr>
        </p:nvSpPr>
        <p:spPr/>
        <p:txBody>
          <a:bodyPr/>
          <a:lstStyle/>
          <a:p>
            <a:r>
              <a:rPr lang="en-US" smtClean="0"/>
              <a:t>Love God. Love People. Love Truth. </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46850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43FA2-69F7-4611-8587-DE92940EADAA}" type="datetime1">
              <a:rPr lang="en-US" smtClean="0"/>
              <a:t>2/28/2016</a:t>
            </a:fld>
            <a:endParaRPr lang="en-US"/>
          </a:p>
        </p:txBody>
      </p:sp>
      <p:sp>
        <p:nvSpPr>
          <p:cNvPr id="5" name="Footer Placeholder 4"/>
          <p:cNvSpPr>
            <a:spLocks noGrp="1"/>
          </p:cNvSpPr>
          <p:nvPr>
            <p:ph type="ftr" sz="quarter" idx="11"/>
          </p:nvPr>
        </p:nvSpPr>
        <p:spPr/>
        <p:txBody>
          <a:bodyPr/>
          <a:lstStyle/>
          <a:p>
            <a:r>
              <a:rPr lang="en-US" smtClean="0"/>
              <a:t>Love God. Love People. Love Truth. </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42559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720B7-8C3C-4E01-B2B0-2CDE32D95FB5}" type="datetime1">
              <a:rPr lang="en-US" smtClean="0"/>
              <a:t>2/28/2016</a:t>
            </a:fld>
            <a:endParaRPr lang="en-US"/>
          </a:p>
        </p:txBody>
      </p:sp>
      <p:sp>
        <p:nvSpPr>
          <p:cNvPr id="5" name="Footer Placeholder 4"/>
          <p:cNvSpPr>
            <a:spLocks noGrp="1"/>
          </p:cNvSpPr>
          <p:nvPr>
            <p:ph type="ftr" sz="quarter" idx="11"/>
          </p:nvPr>
        </p:nvSpPr>
        <p:spPr/>
        <p:txBody>
          <a:bodyPr/>
          <a:lstStyle/>
          <a:p>
            <a:r>
              <a:rPr lang="en-US" smtClean="0"/>
              <a:t>Love God. Love People. Love Truth. </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80461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7496C-FBEF-4468-A83B-2CEAB603667D}" type="datetime1">
              <a:rPr lang="en-US" smtClean="0">
                <a:solidFill>
                  <a:prstClr val="black">
                    <a:tint val="75000"/>
                  </a:prstClr>
                </a:solidFill>
              </a:r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74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A1965-6127-4AFD-8413-7B2FDEF6356B}" type="datetime1">
              <a:rPr lang="en-US" smtClean="0">
                <a:solidFill>
                  <a:prstClr val="black">
                    <a:tint val="75000"/>
                  </a:prstClr>
                </a:solidFill>
              </a:r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70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DC9B7-2924-4765-B7A7-C6B6AFDE4E2F}" type="datetime1">
              <a:rPr lang="en-US" smtClean="0">
                <a:solidFill>
                  <a:prstClr val="black">
                    <a:tint val="75000"/>
                  </a:prstClr>
                </a:solidFill>
              </a:r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55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346793-F999-4008-8904-2CB580A5CF2D}" type="datetime1">
              <a:rPr lang="en-US" smtClean="0">
                <a:solidFill>
                  <a:prstClr val="black">
                    <a:tint val="75000"/>
                  </a:prstClr>
                </a:solidFill>
              </a:r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BD9F7-7541-4466-933A-6E35ECBF026A}" type="datetime1">
              <a:rPr lang="en-US" smtClean="0">
                <a:solidFill>
                  <a:prstClr val="black">
                    <a:tint val="75000"/>
                  </a:prstClr>
                </a:solidFill>
              </a:rPr>
              <a:t>2/28/2016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3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65282-13A5-40D0-B910-F0F7E6094BEB}" type="datetime1">
              <a:rPr lang="en-US" smtClean="0">
                <a:solidFill>
                  <a:prstClr val="black">
                    <a:tint val="75000"/>
                  </a:prstClr>
                </a:solidFill>
              </a:rPr>
              <a:t>2/28/2016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39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CE5F7-1032-409F-B831-06423DA123A6}" type="datetime1">
              <a:rPr lang="en-US" smtClean="0">
                <a:solidFill>
                  <a:prstClr val="black">
                    <a:tint val="75000"/>
                  </a:prstClr>
                </a:solidFill>
              </a:rPr>
              <a:t>2/28/2016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29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E4043-05CA-45F0-8CAA-97DF578ABE25}" type="datetime1">
              <a:rPr lang="en-US" smtClean="0">
                <a:solidFill>
                  <a:prstClr val="black">
                    <a:tint val="75000"/>
                  </a:prstClr>
                </a:solidFill>
              </a:r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56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1A374-01CA-499C-BFB7-8F9FFF388319}" type="datetime1">
              <a:rPr lang="en-US" smtClean="0"/>
              <a:t>2/28/2016</a:t>
            </a:fld>
            <a:endParaRPr lang="en-US"/>
          </a:p>
        </p:txBody>
      </p:sp>
      <p:sp>
        <p:nvSpPr>
          <p:cNvPr id="5" name="Footer Placeholder 4"/>
          <p:cNvSpPr>
            <a:spLocks noGrp="1"/>
          </p:cNvSpPr>
          <p:nvPr>
            <p:ph type="ftr" sz="quarter" idx="11"/>
          </p:nvPr>
        </p:nvSpPr>
        <p:spPr/>
        <p:txBody>
          <a:bodyPr/>
          <a:lstStyle/>
          <a:p>
            <a:r>
              <a:rPr lang="en-US" smtClean="0"/>
              <a:t>Love God. Love People. Love Truth. </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465882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918A7-EFE9-45E9-A8E1-564B15BA2995}" type="datetime1">
              <a:rPr lang="en-US" smtClean="0">
                <a:solidFill>
                  <a:prstClr val="black">
                    <a:tint val="75000"/>
                  </a:prstClr>
                </a:solidFill>
              </a:rPr>
              <a:t>2/28/2016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80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35C1E-F45C-47D0-87B2-25326EA8DEC3}" type="datetime1">
              <a:rPr lang="en-US" smtClean="0">
                <a:solidFill>
                  <a:prstClr val="black">
                    <a:tint val="75000"/>
                  </a:prstClr>
                </a:solidFill>
              </a:r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87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78488-A1E3-48F4-AD6F-0AAD74AC5A1B}" type="datetime1">
              <a:rPr lang="en-US" smtClean="0">
                <a:solidFill>
                  <a:prstClr val="black">
                    <a:tint val="75000"/>
                  </a:prstClr>
                </a:solidFill>
              </a:rPr>
              <a:t>2/28/2016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73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EE227-3DA2-45C6-921D-1DFCC201C94C}" type="datetime1">
              <a:rPr lang="en-US" smtClean="0"/>
              <a:t>2/28/2016</a:t>
            </a:fld>
            <a:endParaRPr lang="en-US"/>
          </a:p>
        </p:txBody>
      </p:sp>
      <p:sp>
        <p:nvSpPr>
          <p:cNvPr id="5" name="Footer Placeholder 4"/>
          <p:cNvSpPr>
            <a:spLocks noGrp="1"/>
          </p:cNvSpPr>
          <p:nvPr>
            <p:ph type="ftr" sz="quarter" idx="11"/>
          </p:nvPr>
        </p:nvSpPr>
        <p:spPr/>
        <p:txBody>
          <a:bodyPr/>
          <a:lstStyle/>
          <a:p>
            <a:r>
              <a:rPr lang="en-US" smtClean="0"/>
              <a:t>Love God. Love People. Love Truth. </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35620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515E4B-CBAD-4491-AA45-E0124340A9E0}" type="datetime1">
              <a:rPr lang="en-US" smtClean="0"/>
              <a:t>2/28/2016</a:t>
            </a:fld>
            <a:endParaRPr lang="en-US"/>
          </a:p>
        </p:txBody>
      </p:sp>
      <p:sp>
        <p:nvSpPr>
          <p:cNvPr id="6" name="Footer Placeholder 5"/>
          <p:cNvSpPr>
            <a:spLocks noGrp="1"/>
          </p:cNvSpPr>
          <p:nvPr>
            <p:ph type="ftr" sz="quarter" idx="11"/>
          </p:nvPr>
        </p:nvSpPr>
        <p:spPr/>
        <p:txBody>
          <a:bodyPr/>
          <a:lstStyle/>
          <a:p>
            <a:r>
              <a:rPr lang="en-US" smtClean="0"/>
              <a:t>Love God. Love People. Love Truth. </a:t>
            </a:r>
            <a:endParaRPr lang="en-US"/>
          </a:p>
        </p:txBody>
      </p:sp>
      <p:sp>
        <p:nvSpPr>
          <p:cNvPr id="7" name="Slide Number Placeholder 6"/>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68046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EF4E5-6C4F-4DB3-BB1A-1AE9ABF417EB}" type="datetime1">
              <a:rPr lang="en-US" smtClean="0"/>
              <a:t>2/28/2016</a:t>
            </a:fld>
            <a:endParaRPr lang="en-US"/>
          </a:p>
        </p:txBody>
      </p:sp>
      <p:sp>
        <p:nvSpPr>
          <p:cNvPr id="8" name="Footer Placeholder 7"/>
          <p:cNvSpPr>
            <a:spLocks noGrp="1"/>
          </p:cNvSpPr>
          <p:nvPr>
            <p:ph type="ftr" sz="quarter" idx="11"/>
          </p:nvPr>
        </p:nvSpPr>
        <p:spPr/>
        <p:txBody>
          <a:bodyPr/>
          <a:lstStyle/>
          <a:p>
            <a:r>
              <a:rPr lang="en-US" smtClean="0"/>
              <a:t>Love God. Love People. Love Truth. </a:t>
            </a:r>
            <a:endParaRPr lang="en-US"/>
          </a:p>
        </p:txBody>
      </p:sp>
      <p:sp>
        <p:nvSpPr>
          <p:cNvPr id="9" name="Slide Number Placeholder 8"/>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93478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9E7698-7E10-40A0-9E0E-5E55327E2091}" type="datetime1">
              <a:rPr lang="en-US" smtClean="0"/>
              <a:t>2/28/2016</a:t>
            </a:fld>
            <a:endParaRPr lang="en-US"/>
          </a:p>
        </p:txBody>
      </p:sp>
      <p:sp>
        <p:nvSpPr>
          <p:cNvPr id="4" name="Footer Placeholder 3"/>
          <p:cNvSpPr>
            <a:spLocks noGrp="1"/>
          </p:cNvSpPr>
          <p:nvPr>
            <p:ph type="ftr" sz="quarter" idx="11"/>
          </p:nvPr>
        </p:nvSpPr>
        <p:spPr/>
        <p:txBody>
          <a:bodyPr/>
          <a:lstStyle/>
          <a:p>
            <a:r>
              <a:rPr lang="en-US" smtClean="0"/>
              <a:t>Love God. Love People. Love Truth. </a:t>
            </a:r>
            <a:endParaRPr lang="en-US"/>
          </a:p>
        </p:txBody>
      </p:sp>
      <p:sp>
        <p:nvSpPr>
          <p:cNvPr id="5" name="Slide Number Placeholder 4"/>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76307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87F82-AAC3-4358-B00C-36F505C93378}" type="datetime1">
              <a:rPr lang="en-US" smtClean="0"/>
              <a:t>2/28/2016</a:t>
            </a:fld>
            <a:endParaRPr lang="en-US"/>
          </a:p>
        </p:txBody>
      </p:sp>
      <p:sp>
        <p:nvSpPr>
          <p:cNvPr id="3" name="Footer Placeholder 2"/>
          <p:cNvSpPr>
            <a:spLocks noGrp="1"/>
          </p:cNvSpPr>
          <p:nvPr>
            <p:ph type="ftr" sz="quarter" idx="11"/>
          </p:nvPr>
        </p:nvSpPr>
        <p:spPr/>
        <p:txBody>
          <a:bodyPr/>
          <a:lstStyle/>
          <a:p>
            <a:r>
              <a:rPr lang="en-US" smtClean="0"/>
              <a:t>Love God. Love People. Love Truth. </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5501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8C0A3-7BD2-4A86-8A01-4AD1891012A5}" type="datetime1">
              <a:rPr lang="en-US" smtClean="0"/>
              <a:t>2/28/2016</a:t>
            </a:fld>
            <a:endParaRPr lang="en-US"/>
          </a:p>
        </p:txBody>
      </p:sp>
      <p:sp>
        <p:nvSpPr>
          <p:cNvPr id="6" name="Footer Placeholder 5"/>
          <p:cNvSpPr>
            <a:spLocks noGrp="1"/>
          </p:cNvSpPr>
          <p:nvPr>
            <p:ph type="ftr" sz="quarter" idx="11"/>
          </p:nvPr>
        </p:nvSpPr>
        <p:spPr/>
        <p:txBody>
          <a:bodyPr/>
          <a:lstStyle/>
          <a:p>
            <a:r>
              <a:rPr lang="en-US" smtClean="0"/>
              <a:t>Love God. Love People. Love Truth. </a:t>
            </a:r>
            <a:endParaRPr lang="en-US"/>
          </a:p>
        </p:txBody>
      </p:sp>
      <p:sp>
        <p:nvSpPr>
          <p:cNvPr id="7" name="Slide Number Placeholder 6"/>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6245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E6F21-3531-429D-AB32-1A3A8D247F02}" type="datetime1">
              <a:rPr lang="en-US" smtClean="0"/>
              <a:t>2/28/2016</a:t>
            </a:fld>
            <a:endParaRPr lang="en-US"/>
          </a:p>
        </p:txBody>
      </p:sp>
      <p:sp>
        <p:nvSpPr>
          <p:cNvPr id="6" name="Footer Placeholder 5"/>
          <p:cNvSpPr>
            <a:spLocks noGrp="1"/>
          </p:cNvSpPr>
          <p:nvPr>
            <p:ph type="ftr" sz="quarter" idx="11"/>
          </p:nvPr>
        </p:nvSpPr>
        <p:spPr/>
        <p:txBody>
          <a:bodyPr/>
          <a:lstStyle/>
          <a:p>
            <a:r>
              <a:rPr lang="en-US" smtClean="0"/>
              <a:t>Love God. Love People. Love Truth. </a:t>
            </a:r>
            <a:endParaRPr lang="en-US"/>
          </a:p>
        </p:txBody>
      </p:sp>
      <p:sp>
        <p:nvSpPr>
          <p:cNvPr id="7" name="Slide Number Placeholder 6"/>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27571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6FAB1-9C98-49F1-89F2-F830ADC80734}" type="datetime1">
              <a:rPr lang="en-US" smtClean="0"/>
              <a:t>2/28/2016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Love God. Love People. Love Truth.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13805-CCBB-F041-AD91-2628E3B3BD7D}" type="slidenum">
              <a:rPr lang="en-US" smtClean="0"/>
              <a:t>‹#›</a:t>
            </a:fld>
            <a:endParaRPr lang="en-US"/>
          </a:p>
        </p:txBody>
      </p:sp>
    </p:spTree>
    <p:extLst>
      <p:ext uri="{BB962C8B-B14F-4D97-AF65-F5344CB8AC3E}">
        <p14:creationId xmlns:p14="http://schemas.microsoft.com/office/powerpoint/2010/main" val="1227859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A0779-528A-45E6-99F1-EBF8EC6DDDF0}" type="datetime1">
              <a:rPr lang="en-US" smtClean="0">
                <a:solidFill>
                  <a:prstClr val="black">
                    <a:tint val="75000"/>
                  </a:prstClr>
                </a:solidFill>
              </a:rPr>
              <a:t>2/28/2016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04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Love God. Love People. Love Truth. </a:t>
            </a:r>
            <a:endParaRPr lang="en-US"/>
          </a:p>
        </p:txBody>
      </p:sp>
      <p:sp>
        <p:nvSpPr>
          <p:cNvPr id="3" name="Slide Number Placeholder 2"/>
          <p:cNvSpPr>
            <a:spLocks noGrp="1"/>
          </p:cNvSpPr>
          <p:nvPr>
            <p:ph type="sldNum" sz="quarter" idx="12"/>
          </p:nvPr>
        </p:nvSpPr>
        <p:spPr/>
        <p:txBody>
          <a:bodyPr/>
          <a:lstStyle/>
          <a:p>
            <a:fld id="{8A113805-CCBB-F041-AD91-2628E3B3BD7D}" type="slidenum">
              <a:rPr lang="en-US" smtClean="0"/>
              <a:t>1</a:t>
            </a:fld>
            <a:endParaRPr lang="en-US"/>
          </a:p>
        </p:txBody>
      </p:sp>
    </p:spTree>
    <p:extLst>
      <p:ext uri="{BB962C8B-B14F-4D97-AF65-F5344CB8AC3E}">
        <p14:creationId xmlns:p14="http://schemas.microsoft.com/office/powerpoint/2010/main" val="119406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EZEK.36:25B-26 “I WILL CLEANSE YOU. AND I WILL GIVE YOU A NEW HEART, AND A NEW SPIRIT I WILL PUT WITHIN YOU. AND I WILL REMOVE THE HEART OF STONE FROM YOUR FLESH AND GIVE YOU A HEART OF FLESH.” </a:t>
            </a:r>
            <a:r>
              <a:rPr lang="en-US" dirty="0" smtClean="0"/>
              <a:t> </a:t>
            </a:r>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26272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smtClean="0"/>
              <a:t>TITUS 2:14 “[CHRIST JESUS] GAVE HIMSELF FOR US TO REDEEM US FROM ALL LAWLESSNESS AND TO PURIFY FOR HIMSELF A PEOPLE FOR HIS OWN POSSESSION WHO ARE ZEALOUS FOR GOOD WORKS.”</a:t>
            </a:r>
            <a:endParaRPr lang="en-US" sz="4400" b="1"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4278371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smtClean="0"/>
              <a:t>1 THES.4:9 “NOW CONCERNING BROTHERLY LOVE YOU HAVE NO NEED FOR ANYONE TO WRITE TO YOU, FOR YOU YOURSELVES HAVE BEEN TAUGHT BY GOD TO LOVE ONE ANOTHER.”</a:t>
            </a:r>
            <a:endParaRPr lang="en-US" sz="4400" b="1"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489404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smtClean="0"/>
              <a:t>1 JN.3:14 “WE KNOW THAT WE HAVE PASSED OUT OF DEATH INTO LIFE, BECAUSE WE LOVE THE BROTHERS. WHOEVER DOES NOT LOVE ABIDES IN DEATH.”</a:t>
            </a:r>
            <a:endParaRPr lang="en-US" sz="4400" b="1"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427953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1 JOHN 3:16-17 "BY THIS WE KNOW LOVE, THAT HE LAID DOWN HIS LIFE FOR US, AND WE OUGHT TO LAY DOWN OUR LIVES FOR THE BROTHERS. BUT IF ANYONE HAS THE WORLD'S GOODS AND SEES HIS BROTHER IN NEED, YET CLOSES HIS HEART AGAINST HIM, HOW DOES GOD'S LOVE ABIDE IN HIM?"</a:t>
            </a:r>
            <a:r>
              <a:rPr lang="en-US" dirty="0"/>
              <a:t>  </a:t>
            </a:r>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16176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smtClean="0"/>
              <a:t>JN.13:35 “BY THIS ALL PEOPLE WILL KNOW THAT YOU ARE MY DISCIPLES, IF YOU HAVE LOVE FOR ONE ANOTHER.” </a:t>
            </a:r>
            <a:endParaRPr lang="en-US" sz="4400" b="1"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725374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291</Words>
  <Application>Microsoft Office PowerPoint</Application>
  <PresentationFormat>Custom</PresentationFormat>
  <Paragraphs>20</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Ariana Roche</dc:creator>
  <cp:lastModifiedBy>Sound Booth</cp:lastModifiedBy>
  <cp:revision>104</cp:revision>
  <cp:lastPrinted>2016-02-28T16:59:51Z</cp:lastPrinted>
  <dcterms:created xsi:type="dcterms:W3CDTF">2015-12-23T18:28:50Z</dcterms:created>
  <dcterms:modified xsi:type="dcterms:W3CDTF">2016-02-28T19:40:36Z</dcterms:modified>
</cp:coreProperties>
</file>