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4.xml" ContentType="application/vnd.openxmlformats-officedocument.theme+xml"/>
  <Override PartName="/ppt/slideLayouts/slideLayout26.xml" ContentType="application/vnd.openxmlformats-officedocument.presentationml.slideLayout+xml"/>
  <Override PartName="/ppt/theme/theme5.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6.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7.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8.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92" r:id="rId2"/>
    <p:sldMasterId id="2147483675" r:id="rId3"/>
    <p:sldMasterId id="2147483677" r:id="rId4"/>
    <p:sldMasterId id="2147483673" r:id="rId5"/>
    <p:sldMasterId id="2147483660" r:id="rId6"/>
    <p:sldMasterId id="2147483714" r:id="rId7"/>
    <p:sldMasterId id="2147483794" r:id="rId8"/>
    <p:sldMasterId id="2147483807" r:id="rId9"/>
  </p:sldMasterIdLst>
  <p:handoutMasterIdLst>
    <p:handoutMasterId r:id="rId23"/>
  </p:handoutMasterIdLst>
  <p:sldIdLst>
    <p:sldId id="375" r:id="rId10"/>
    <p:sldId id="277" r:id="rId11"/>
    <p:sldId id="380" r:id="rId12"/>
    <p:sldId id="381" r:id="rId13"/>
    <p:sldId id="382" r:id="rId14"/>
    <p:sldId id="383" r:id="rId15"/>
    <p:sldId id="384" r:id="rId16"/>
    <p:sldId id="379" r:id="rId17"/>
    <p:sldId id="378" r:id="rId18"/>
    <p:sldId id="386" r:id="rId19"/>
    <p:sldId id="387" r:id="rId20"/>
    <p:sldId id="385" r:id="rId21"/>
    <p:sldId id="376" r:id="rId22"/>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E0000"/>
    <a:srgbClr val="3A0000"/>
    <a:srgbClr val="321704"/>
    <a:srgbClr val="F6DFD6"/>
    <a:srgbClr val="9857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autoAdjust="0"/>
    <p:restoredTop sz="94671" autoAdjust="0"/>
  </p:normalViewPr>
  <p:slideViewPr>
    <p:cSldViewPr snapToGrid="0" snapToObjects="1">
      <p:cViewPr varScale="1">
        <p:scale>
          <a:sx n="70" d="100"/>
          <a:sy n="70" d="100"/>
        </p:scale>
        <p:origin x="-624"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10" d="100"/>
          <a:sy n="10" d="100"/>
        </p:scale>
        <p:origin x="2117"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2.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handoutMaster" Target="handoutMasters/handoutMaster1.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E78008CB-8BC6-4B12-A947-71228FAD406A}" type="datetimeFigureOut">
              <a:rPr lang="en-US" smtClean="0"/>
              <a:t>1/2/2016</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9842212B-25F7-4167-8866-37D2A5169CC8}" type="slidenum">
              <a:rPr lang="en-US" smtClean="0"/>
              <a:t>‹#›</a:t>
            </a:fld>
            <a:endParaRPr lang="en-US"/>
          </a:p>
        </p:txBody>
      </p:sp>
    </p:spTree>
    <p:extLst>
      <p:ext uri="{BB962C8B-B14F-4D97-AF65-F5344CB8AC3E}">
        <p14:creationId xmlns:p14="http://schemas.microsoft.com/office/powerpoint/2010/main" val="55159056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5B8996-A6CA-2842-B460-E150F305F92E}" type="datetimeFigureOut">
              <a:rPr lang="en-US" smtClean="0"/>
              <a:t>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81E6E-E4D7-FC4C-8C70-956678F9CC0A}" type="slidenum">
              <a:rPr lang="en-US" smtClean="0"/>
              <a:t>‹#›</a:t>
            </a:fld>
            <a:endParaRPr lang="en-US"/>
          </a:p>
        </p:txBody>
      </p:sp>
    </p:spTree>
    <p:extLst>
      <p:ext uri="{BB962C8B-B14F-4D97-AF65-F5344CB8AC3E}">
        <p14:creationId xmlns:p14="http://schemas.microsoft.com/office/powerpoint/2010/main" val="1409005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B8996-A6CA-2842-B460-E150F305F92E}" type="datetimeFigureOut">
              <a:rPr lang="en-US" smtClean="0"/>
              <a:t>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81E6E-E4D7-FC4C-8C70-956678F9CC0A}" type="slidenum">
              <a:rPr lang="en-US" smtClean="0"/>
              <a:t>‹#›</a:t>
            </a:fld>
            <a:endParaRPr lang="en-US"/>
          </a:p>
        </p:txBody>
      </p:sp>
    </p:spTree>
    <p:extLst>
      <p:ext uri="{BB962C8B-B14F-4D97-AF65-F5344CB8AC3E}">
        <p14:creationId xmlns:p14="http://schemas.microsoft.com/office/powerpoint/2010/main" val="964951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5B8996-A6CA-2842-B460-E150F305F92E}" type="datetimeFigureOut">
              <a:rPr lang="en-US" smtClean="0"/>
              <a:t>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81E6E-E4D7-FC4C-8C70-956678F9CC0A}" type="slidenum">
              <a:rPr lang="en-US" smtClean="0"/>
              <a:t>‹#›</a:t>
            </a:fld>
            <a:endParaRPr lang="en-US"/>
          </a:p>
        </p:txBody>
      </p:sp>
    </p:spTree>
    <p:extLst>
      <p:ext uri="{BB962C8B-B14F-4D97-AF65-F5344CB8AC3E}">
        <p14:creationId xmlns:p14="http://schemas.microsoft.com/office/powerpoint/2010/main" val="1403499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5B8996-A6CA-2842-B460-E150F305F92E}" type="datetimeFigureOut">
              <a:rPr lang="en-US" smtClean="0"/>
              <a:t>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81E6E-E4D7-FC4C-8C70-956678F9CC0A}" type="slidenum">
              <a:rPr lang="en-US" smtClean="0"/>
              <a:t>‹#›</a:t>
            </a:fld>
            <a:endParaRPr lang="en-US"/>
          </a:p>
        </p:txBody>
      </p:sp>
    </p:spTree>
    <p:extLst>
      <p:ext uri="{BB962C8B-B14F-4D97-AF65-F5344CB8AC3E}">
        <p14:creationId xmlns:p14="http://schemas.microsoft.com/office/powerpoint/2010/main" val="9237753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A19B725-2796-424D-84B6-A18EF0794FFB}" type="datetimeFigureOut">
              <a:rPr lang="en-US">
                <a:solidFill>
                  <a:prstClr val="black">
                    <a:tint val="75000"/>
                  </a:prstClr>
                </a:solidFill>
              </a:rPr>
              <a:pPr>
                <a:defRPr/>
              </a:pPr>
              <a:t>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F71A4AD8-F45B-40EF-92CE-883E6158CA1C}" type="slidenum">
              <a:rPr lang="en-US" altLang="en-US"/>
              <a:pPr/>
              <a:t>‹#›</a:t>
            </a:fld>
            <a:endParaRPr lang="en-US" altLang="en-US"/>
          </a:p>
        </p:txBody>
      </p:sp>
    </p:spTree>
    <p:extLst>
      <p:ext uri="{BB962C8B-B14F-4D97-AF65-F5344CB8AC3E}">
        <p14:creationId xmlns:p14="http://schemas.microsoft.com/office/powerpoint/2010/main" val="27793744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317B1EA-3BDB-40A7-9A0F-A84E693C633D}" type="datetimeFigureOut">
              <a:rPr lang="en-US"/>
              <a:pPr>
                <a:defRPr/>
              </a:pPr>
              <a:t>1/2/2016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A398322D-DFEE-45AC-A25A-0FB59DE620D8}" type="slidenum">
              <a:rPr lang="en-US" altLang="en-US"/>
              <a:pPr/>
              <a:t>‹#›</a:t>
            </a:fld>
            <a:endParaRPr lang="en-US" altLang="en-US"/>
          </a:p>
        </p:txBody>
      </p:sp>
    </p:spTree>
    <p:extLst>
      <p:ext uri="{BB962C8B-B14F-4D97-AF65-F5344CB8AC3E}">
        <p14:creationId xmlns:p14="http://schemas.microsoft.com/office/powerpoint/2010/main" val="448334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2B4EE8-B9A9-4268-8923-B41BF2BC10F6}" type="datetimeFigureOut">
              <a:rPr lang="en-US" smtClean="0"/>
              <a:t>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620C85-655F-487C-979B-4A8AF27D1CBA}" type="slidenum">
              <a:rPr lang="en-US" smtClean="0"/>
              <a:t>‹#›</a:t>
            </a:fld>
            <a:endParaRPr lang="en-US"/>
          </a:p>
        </p:txBody>
      </p:sp>
    </p:spTree>
    <p:extLst>
      <p:ext uri="{BB962C8B-B14F-4D97-AF65-F5344CB8AC3E}">
        <p14:creationId xmlns:p14="http://schemas.microsoft.com/office/powerpoint/2010/main" val="22420308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2B4EE8-B9A9-4268-8923-B41BF2BC10F6}" type="datetimeFigureOut">
              <a:rPr lang="en-US" smtClean="0"/>
              <a:t>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620C85-655F-487C-979B-4A8AF27D1CBA}" type="slidenum">
              <a:rPr lang="en-US" smtClean="0"/>
              <a:t>‹#›</a:t>
            </a:fld>
            <a:endParaRPr lang="en-US"/>
          </a:p>
        </p:txBody>
      </p:sp>
    </p:spTree>
    <p:extLst>
      <p:ext uri="{BB962C8B-B14F-4D97-AF65-F5344CB8AC3E}">
        <p14:creationId xmlns:p14="http://schemas.microsoft.com/office/powerpoint/2010/main" val="20542258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2B4EE8-B9A9-4268-8923-B41BF2BC10F6}" type="datetimeFigureOut">
              <a:rPr lang="en-US" smtClean="0"/>
              <a:t>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620C85-655F-487C-979B-4A8AF27D1CBA}" type="slidenum">
              <a:rPr lang="en-US" smtClean="0"/>
              <a:t>‹#›</a:t>
            </a:fld>
            <a:endParaRPr lang="en-US"/>
          </a:p>
        </p:txBody>
      </p:sp>
    </p:spTree>
    <p:extLst>
      <p:ext uri="{BB962C8B-B14F-4D97-AF65-F5344CB8AC3E}">
        <p14:creationId xmlns:p14="http://schemas.microsoft.com/office/powerpoint/2010/main" val="18998654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2B4EE8-B9A9-4268-8923-B41BF2BC10F6}" type="datetimeFigureOut">
              <a:rPr lang="en-US" smtClean="0"/>
              <a:t>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620C85-655F-487C-979B-4A8AF27D1CBA}" type="slidenum">
              <a:rPr lang="en-US" smtClean="0"/>
              <a:t>‹#›</a:t>
            </a:fld>
            <a:endParaRPr lang="en-US"/>
          </a:p>
        </p:txBody>
      </p:sp>
    </p:spTree>
    <p:extLst>
      <p:ext uri="{BB962C8B-B14F-4D97-AF65-F5344CB8AC3E}">
        <p14:creationId xmlns:p14="http://schemas.microsoft.com/office/powerpoint/2010/main" val="25304153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2B4EE8-B9A9-4268-8923-B41BF2BC10F6}" type="datetimeFigureOut">
              <a:rPr lang="en-US" smtClean="0"/>
              <a:t>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620C85-655F-487C-979B-4A8AF27D1CBA}" type="slidenum">
              <a:rPr lang="en-US" smtClean="0"/>
              <a:t>‹#›</a:t>
            </a:fld>
            <a:endParaRPr lang="en-US"/>
          </a:p>
        </p:txBody>
      </p:sp>
    </p:spTree>
    <p:extLst>
      <p:ext uri="{BB962C8B-B14F-4D97-AF65-F5344CB8AC3E}">
        <p14:creationId xmlns:p14="http://schemas.microsoft.com/office/powerpoint/2010/main" val="839345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5B8996-A6CA-2842-B460-E150F305F92E}" type="datetimeFigureOut">
              <a:rPr lang="en-US" smtClean="0"/>
              <a:t>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81E6E-E4D7-FC4C-8C70-956678F9CC0A}" type="slidenum">
              <a:rPr lang="en-US" smtClean="0"/>
              <a:t>‹#›</a:t>
            </a:fld>
            <a:endParaRPr lang="en-US"/>
          </a:p>
        </p:txBody>
      </p:sp>
    </p:spTree>
    <p:extLst>
      <p:ext uri="{BB962C8B-B14F-4D97-AF65-F5344CB8AC3E}">
        <p14:creationId xmlns:p14="http://schemas.microsoft.com/office/powerpoint/2010/main" val="10878157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2B4EE8-B9A9-4268-8923-B41BF2BC10F6}" type="datetimeFigureOut">
              <a:rPr lang="en-US" smtClean="0"/>
              <a:t>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620C85-655F-487C-979B-4A8AF27D1CBA}" type="slidenum">
              <a:rPr lang="en-US" smtClean="0"/>
              <a:t>‹#›</a:t>
            </a:fld>
            <a:endParaRPr lang="en-US"/>
          </a:p>
        </p:txBody>
      </p:sp>
    </p:spTree>
    <p:extLst>
      <p:ext uri="{BB962C8B-B14F-4D97-AF65-F5344CB8AC3E}">
        <p14:creationId xmlns:p14="http://schemas.microsoft.com/office/powerpoint/2010/main" val="13106205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2B4EE8-B9A9-4268-8923-B41BF2BC10F6}" type="datetimeFigureOut">
              <a:rPr lang="en-US" smtClean="0"/>
              <a:t>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620C85-655F-487C-979B-4A8AF27D1CBA}" type="slidenum">
              <a:rPr lang="en-US" smtClean="0"/>
              <a:t>‹#›</a:t>
            </a:fld>
            <a:endParaRPr lang="en-US"/>
          </a:p>
        </p:txBody>
      </p:sp>
    </p:spTree>
    <p:extLst>
      <p:ext uri="{BB962C8B-B14F-4D97-AF65-F5344CB8AC3E}">
        <p14:creationId xmlns:p14="http://schemas.microsoft.com/office/powerpoint/2010/main" val="25720261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2B4EE8-B9A9-4268-8923-B41BF2BC10F6}" type="datetimeFigureOut">
              <a:rPr lang="en-US" smtClean="0"/>
              <a:t>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620C85-655F-487C-979B-4A8AF27D1CBA}" type="slidenum">
              <a:rPr lang="en-US" smtClean="0"/>
              <a:t>‹#›</a:t>
            </a:fld>
            <a:endParaRPr lang="en-US"/>
          </a:p>
        </p:txBody>
      </p:sp>
    </p:spTree>
    <p:extLst>
      <p:ext uri="{BB962C8B-B14F-4D97-AF65-F5344CB8AC3E}">
        <p14:creationId xmlns:p14="http://schemas.microsoft.com/office/powerpoint/2010/main" val="29645269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2B4EE8-B9A9-4268-8923-B41BF2BC10F6}" type="datetimeFigureOut">
              <a:rPr lang="en-US" smtClean="0"/>
              <a:t>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620C85-655F-487C-979B-4A8AF27D1CBA}" type="slidenum">
              <a:rPr lang="en-US" smtClean="0"/>
              <a:t>‹#›</a:t>
            </a:fld>
            <a:endParaRPr lang="en-US"/>
          </a:p>
        </p:txBody>
      </p:sp>
    </p:spTree>
    <p:extLst>
      <p:ext uri="{BB962C8B-B14F-4D97-AF65-F5344CB8AC3E}">
        <p14:creationId xmlns:p14="http://schemas.microsoft.com/office/powerpoint/2010/main" val="27279346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2B4EE8-B9A9-4268-8923-B41BF2BC10F6}" type="datetimeFigureOut">
              <a:rPr lang="en-US" smtClean="0"/>
              <a:t>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620C85-655F-487C-979B-4A8AF27D1CBA}" type="slidenum">
              <a:rPr lang="en-US" smtClean="0"/>
              <a:t>‹#›</a:t>
            </a:fld>
            <a:endParaRPr lang="en-US"/>
          </a:p>
        </p:txBody>
      </p:sp>
    </p:spTree>
    <p:extLst>
      <p:ext uri="{BB962C8B-B14F-4D97-AF65-F5344CB8AC3E}">
        <p14:creationId xmlns:p14="http://schemas.microsoft.com/office/powerpoint/2010/main" val="10593953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2B4EE8-B9A9-4268-8923-B41BF2BC10F6}" type="datetimeFigureOut">
              <a:rPr lang="en-US" smtClean="0"/>
              <a:t>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620C85-655F-487C-979B-4A8AF27D1CBA}" type="slidenum">
              <a:rPr lang="en-US" smtClean="0"/>
              <a:t>‹#›</a:t>
            </a:fld>
            <a:endParaRPr lang="en-US"/>
          </a:p>
        </p:txBody>
      </p:sp>
    </p:spTree>
    <p:extLst>
      <p:ext uri="{BB962C8B-B14F-4D97-AF65-F5344CB8AC3E}">
        <p14:creationId xmlns:p14="http://schemas.microsoft.com/office/powerpoint/2010/main" val="33696156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317B1EA-3BDB-40A7-9A0F-A84E693C633D}" type="datetimeFigureOut">
              <a:rPr lang="en-US"/>
              <a:pPr>
                <a:defRPr/>
              </a:pPr>
              <a:t>1/2/2016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A398322D-DFEE-45AC-A25A-0FB59DE620D8}" type="slidenum">
              <a:rPr lang="en-US" altLang="en-US"/>
              <a:pPr/>
              <a:t>‹#›</a:t>
            </a:fld>
            <a:endParaRPr lang="en-US" altLang="en-US"/>
          </a:p>
        </p:txBody>
      </p:sp>
    </p:spTree>
    <p:extLst>
      <p:ext uri="{BB962C8B-B14F-4D97-AF65-F5344CB8AC3E}">
        <p14:creationId xmlns:p14="http://schemas.microsoft.com/office/powerpoint/2010/main" val="35853279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317B1EA-3BDB-40A7-9A0F-A84E693C633D}" type="datetimeFigureOut">
              <a:rPr lang="en-US"/>
              <a:pPr>
                <a:defRPr/>
              </a:pPr>
              <a:t>1/2/2016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398322D-DFEE-45AC-A25A-0FB59DE620D8}" type="slidenum">
              <a:rPr lang="en-US" altLang="en-US"/>
              <a:pPr/>
              <a:t>‹#›</a:t>
            </a:fld>
            <a:endParaRPr lang="en-US" altLang="en-US"/>
          </a:p>
        </p:txBody>
      </p:sp>
    </p:spTree>
    <p:extLst>
      <p:ext uri="{BB962C8B-B14F-4D97-AF65-F5344CB8AC3E}">
        <p14:creationId xmlns:p14="http://schemas.microsoft.com/office/powerpoint/2010/main" val="29173917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C1D75D4-7CC2-4956-9A06-A006E4AF9B9D}" type="datetimeFigureOut">
              <a:rPr lang="en-US"/>
              <a:pPr>
                <a:defRPr/>
              </a:pPr>
              <a:t>1/2/2016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73FD8F6-77E8-4345-A654-1673219F05DF}" type="slidenum">
              <a:rPr lang="en-US" altLang="en-US"/>
              <a:pPr/>
              <a:t>‹#›</a:t>
            </a:fld>
            <a:endParaRPr lang="en-US" altLang="en-US"/>
          </a:p>
        </p:txBody>
      </p:sp>
    </p:spTree>
    <p:extLst>
      <p:ext uri="{BB962C8B-B14F-4D97-AF65-F5344CB8AC3E}">
        <p14:creationId xmlns:p14="http://schemas.microsoft.com/office/powerpoint/2010/main" val="22406355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2196116-EF0F-452B-83B1-C5C3122055FB}" type="datetimeFigureOut">
              <a:rPr lang="en-US"/>
              <a:pPr>
                <a:defRPr/>
              </a:pPr>
              <a:t>1/2/2016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2CF01B9-7DF9-4EC3-AF6E-0A47E3A7AE25}" type="slidenum">
              <a:rPr lang="en-US" altLang="en-US"/>
              <a:pPr/>
              <a:t>‹#›</a:t>
            </a:fld>
            <a:endParaRPr lang="en-US" altLang="en-US"/>
          </a:p>
        </p:txBody>
      </p:sp>
    </p:spTree>
    <p:extLst>
      <p:ext uri="{BB962C8B-B14F-4D97-AF65-F5344CB8AC3E}">
        <p14:creationId xmlns:p14="http://schemas.microsoft.com/office/powerpoint/2010/main" val="1023726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5B8996-A6CA-2842-B460-E150F305F92E}" type="datetimeFigureOut">
              <a:rPr lang="en-US" smtClean="0"/>
              <a:t>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81E6E-E4D7-FC4C-8C70-956678F9CC0A}" type="slidenum">
              <a:rPr lang="en-US" smtClean="0"/>
              <a:t>‹#›</a:t>
            </a:fld>
            <a:endParaRPr lang="en-US"/>
          </a:p>
        </p:txBody>
      </p:sp>
    </p:spTree>
    <p:extLst>
      <p:ext uri="{BB962C8B-B14F-4D97-AF65-F5344CB8AC3E}">
        <p14:creationId xmlns:p14="http://schemas.microsoft.com/office/powerpoint/2010/main" val="139151074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027FD5B-8E10-472F-8171-09BB8BB85F4A}" type="datetimeFigureOut">
              <a:rPr lang="en-US"/>
              <a:pPr>
                <a:defRPr/>
              </a:pPr>
              <a:t>1/2/2016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D9EA6A82-FB09-4ED9-994C-F70E935DC221}" type="slidenum">
              <a:rPr lang="en-US" altLang="en-US"/>
              <a:pPr/>
              <a:t>‹#›</a:t>
            </a:fld>
            <a:endParaRPr lang="en-US" altLang="en-US"/>
          </a:p>
        </p:txBody>
      </p:sp>
    </p:spTree>
    <p:extLst>
      <p:ext uri="{BB962C8B-B14F-4D97-AF65-F5344CB8AC3E}">
        <p14:creationId xmlns:p14="http://schemas.microsoft.com/office/powerpoint/2010/main" val="45510278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03D483B-873C-47C6-9A89-BE86B277E7B9}" type="datetimeFigureOut">
              <a:rPr lang="en-US"/>
              <a:pPr>
                <a:defRPr/>
              </a:pPr>
              <a:t>1/2/2016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9212C715-8A37-466E-82EA-61A0DA1759D9}" type="slidenum">
              <a:rPr lang="en-US" altLang="en-US"/>
              <a:pPr/>
              <a:t>‹#›</a:t>
            </a:fld>
            <a:endParaRPr lang="en-US" altLang="en-US"/>
          </a:p>
        </p:txBody>
      </p:sp>
    </p:spTree>
    <p:extLst>
      <p:ext uri="{BB962C8B-B14F-4D97-AF65-F5344CB8AC3E}">
        <p14:creationId xmlns:p14="http://schemas.microsoft.com/office/powerpoint/2010/main" val="12272410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271A955-06F8-4E96-948D-3911E3692600}" type="datetimeFigureOut">
              <a:rPr lang="en-US"/>
              <a:pPr>
                <a:defRPr/>
              </a:pPr>
              <a:t>1/2/2016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9C147B09-B7E2-4308-B6B4-9C54F6CB4527}" type="slidenum">
              <a:rPr lang="en-US" altLang="en-US"/>
              <a:pPr/>
              <a:t>‹#›</a:t>
            </a:fld>
            <a:endParaRPr lang="en-US" altLang="en-US"/>
          </a:p>
        </p:txBody>
      </p:sp>
    </p:spTree>
    <p:extLst>
      <p:ext uri="{BB962C8B-B14F-4D97-AF65-F5344CB8AC3E}">
        <p14:creationId xmlns:p14="http://schemas.microsoft.com/office/powerpoint/2010/main" val="7873466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AA9948F-1661-457E-9981-C4731D501281}" type="datetimeFigureOut">
              <a:rPr lang="en-US"/>
              <a:pPr>
                <a:defRPr/>
              </a:pPr>
              <a:t>1/2/2016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5049C3B0-D0F5-4C81-920C-FB9FC7A2CB32}" type="slidenum">
              <a:rPr lang="en-US" altLang="en-US"/>
              <a:pPr/>
              <a:t>‹#›</a:t>
            </a:fld>
            <a:endParaRPr lang="en-US" altLang="en-US"/>
          </a:p>
        </p:txBody>
      </p:sp>
    </p:spTree>
    <p:extLst>
      <p:ext uri="{BB962C8B-B14F-4D97-AF65-F5344CB8AC3E}">
        <p14:creationId xmlns:p14="http://schemas.microsoft.com/office/powerpoint/2010/main" val="305422734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8D5B0EC-37BD-4CAA-92C7-C4E3E37B0DF4}" type="datetimeFigureOut">
              <a:rPr lang="en-US"/>
              <a:pPr>
                <a:defRPr/>
              </a:pPr>
              <a:t>1/2/2016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5C02E59-AD7B-418D-9926-DDF8C2AD5108}" type="slidenum">
              <a:rPr lang="en-US" altLang="en-US"/>
              <a:pPr/>
              <a:t>‹#›</a:t>
            </a:fld>
            <a:endParaRPr lang="en-US" altLang="en-US"/>
          </a:p>
        </p:txBody>
      </p:sp>
    </p:spTree>
    <p:extLst>
      <p:ext uri="{BB962C8B-B14F-4D97-AF65-F5344CB8AC3E}">
        <p14:creationId xmlns:p14="http://schemas.microsoft.com/office/powerpoint/2010/main" val="304556909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7987F20-126B-4D9E-A8DA-BA6E32760B8C}" type="datetimeFigureOut">
              <a:rPr lang="en-US"/>
              <a:pPr>
                <a:defRPr/>
              </a:pPr>
              <a:t>1/2/2016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A8233FF-D3F6-4534-BFE5-8608954F460B}" type="slidenum">
              <a:rPr lang="en-US" altLang="en-US"/>
              <a:pPr/>
              <a:t>‹#›</a:t>
            </a:fld>
            <a:endParaRPr lang="en-US" altLang="en-US"/>
          </a:p>
        </p:txBody>
      </p:sp>
    </p:spTree>
    <p:extLst>
      <p:ext uri="{BB962C8B-B14F-4D97-AF65-F5344CB8AC3E}">
        <p14:creationId xmlns:p14="http://schemas.microsoft.com/office/powerpoint/2010/main" val="222539953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895AFF1-F0CB-4C05-9CA0-3EEDACDF3F3E}" type="datetimeFigureOut">
              <a:rPr lang="en-US"/>
              <a:pPr>
                <a:defRPr/>
              </a:pPr>
              <a:t>1/2/2016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1754001-97F0-4C23-8A69-C4DAACD2CC48}" type="slidenum">
              <a:rPr lang="en-US" altLang="en-US"/>
              <a:pPr/>
              <a:t>‹#›</a:t>
            </a:fld>
            <a:endParaRPr lang="en-US" altLang="en-US"/>
          </a:p>
        </p:txBody>
      </p:sp>
    </p:spTree>
    <p:extLst>
      <p:ext uri="{BB962C8B-B14F-4D97-AF65-F5344CB8AC3E}">
        <p14:creationId xmlns:p14="http://schemas.microsoft.com/office/powerpoint/2010/main" val="236150201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0742350-A5DD-41AC-85E5-B1B9675D35D9}" type="datetimeFigureOut">
              <a:rPr lang="en-US"/>
              <a:pPr>
                <a:defRPr/>
              </a:pPr>
              <a:t>1/2/2016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72781AD-CC1D-48CC-8A55-5C2FF29B6DAF}" type="slidenum">
              <a:rPr lang="en-US" altLang="en-US"/>
              <a:pPr/>
              <a:t>‹#›</a:t>
            </a:fld>
            <a:endParaRPr lang="en-US" altLang="en-US"/>
          </a:p>
        </p:txBody>
      </p:sp>
    </p:spTree>
    <p:extLst>
      <p:ext uri="{BB962C8B-B14F-4D97-AF65-F5344CB8AC3E}">
        <p14:creationId xmlns:p14="http://schemas.microsoft.com/office/powerpoint/2010/main" val="351470400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5B8996-A6CA-2842-B460-E150F305F92E}" type="datetimeFigureOut">
              <a:rPr lang="en-US" smtClean="0">
                <a:solidFill>
                  <a:prstClr val="black">
                    <a:tint val="75000"/>
                  </a:prstClr>
                </a:solidFill>
              </a:rPr>
              <a:pPr/>
              <a:t>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2981E6E-E4D7-FC4C-8C70-956678F9CC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7013706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5B8996-A6CA-2842-B460-E150F305F92E}" type="datetimeFigureOut">
              <a:rPr lang="en-US" smtClean="0">
                <a:solidFill>
                  <a:prstClr val="black">
                    <a:tint val="75000"/>
                  </a:prstClr>
                </a:solidFill>
              </a:rPr>
              <a:pPr/>
              <a:t>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2981E6E-E4D7-FC4C-8C70-956678F9CC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62999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5B8996-A6CA-2842-B460-E150F305F92E}" type="datetimeFigureOut">
              <a:rPr lang="en-US" smtClean="0"/>
              <a:t>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81E6E-E4D7-FC4C-8C70-956678F9CC0A}" type="slidenum">
              <a:rPr lang="en-US" smtClean="0"/>
              <a:t>‹#›</a:t>
            </a:fld>
            <a:endParaRPr lang="en-US"/>
          </a:p>
        </p:txBody>
      </p:sp>
    </p:spTree>
    <p:extLst>
      <p:ext uri="{BB962C8B-B14F-4D97-AF65-F5344CB8AC3E}">
        <p14:creationId xmlns:p14="http://schemas.microsoft.com/office/powerpoint/2010/main" val="102412496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5B8996-A6CA-2842-B460-E150F305F92E}" type="datetimeFigureOut">
              <a:rPr lang="en-US" smtClean="0">
                <a:solidFill>
                  <a:prstClr val="black">
                    <a:tint val="75000"/>
                  </a:prstClr>
                </a:solidFill>
              </a:rPr>
              <a:pPr/>
              <a:t>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2981E6E-E4D7-FC4C-8C70-956678F9CC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2202669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5B8996-A6CA-2842-B460-E150F305F92E}" type="datetimeFigureOut">
              <a:rPr lang="en-US" smtClean="0">
                <a:solidFill>
                  <a:prstClr val="black">
                    <a:tint val="75000"/>
                  </a:prstClr>
                </a:solidFill>
              </a:rPr>
              <a:pPr/>
              <a:t>1/2/2016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2981E6E-E4D7-FC4C-8C70-956678F9CC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945749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5B8996-A6CA-2842-B460-E150F305F92E}" type="datetimeFigureOut">
              <a:rPr lang="en-US" smtClean="0">
                <a:solidFill>
                  <a:prstClr val="black">
                    <a:tint val="75000"/>
                  </a:prstClr>
                </a:solidFill>
              </a:rPr>
              <a:pPr/>
              <a:t>1/2/2016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2981E6E-E4D7-FC4C-8C70-956678F9CC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111883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5B8996-A6CA-2842-B460-E150F305F92E}" type="datetimeFigureOut">
              <a:rPr lang="en-US" smtClean="0">
                <a:solidFill>
                  <a:prstClr val="black">
                    <a:tint val="75000"/>
                  </a:prstClr>
                </a:solidFill>
              </a:rPr>
              <a:pPr/>
              <a:t>1/2/2016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2981E6E-E4D7-FC4C-8C70-956678F9CC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1458604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317B1EA-3BDB-40A7-9A0F-A84E693C633D}" type="datetimeFigureOut">
              <a:rPr lang="en-US">
                <a:solidFill>
                  <a:prstClr val="black">
                    <a:tint val="75000"/>
                  </a:prstClr>
                </a:solidFill>
              </a:rPr>
              <a:pPr>
                <a:defRPr/>
              </a:pPr>
              <a:t>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A398322D-DFEE-45AC-A25A-0FB59DE620D8}" type="slidenum">
              <a:rPr lang="en-US" altLang="en-US">
                <a:solidFill>
                  <a:prstClr val="black">
                    <a:tint val="75000"/>
                  </a:prstClr>
                </a:solidFill>
              </a:rPr>
              <a:pPr/>
              <a:t>‹#›</a:t>
            </a:fld>
            <a:endParaRPr lang="en-US" altLang="en-US">
              <a:solidFill>
                <a:prstClr val="black">
                  <a:tint val="75000"/>
                </a:prstClr>
              </a:solidFill>
            </a:endParaRPr>
          </a:p>
        </p:txBody>
      </p:sp>
    </p:spTree>
    <p:extLst>
      <p:ext uri="{BB962C8B-B14F-4D97-AF65-F5344CB8AC3E}">
        <p14:creationId xmlns:p14="http://schemas.microsoft.com/office/powerpoint/2010/main" val="167146676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5B8996-A6CA-2842-B460-E150F305F92E}" type="datetimeFigureOut">
              <a:rPr lang="en-US" smtClean="0">
                <a:solidFill>
                  <a:prstClr val="black">
                    <a:tint val="75000"/>
                  </a:prstClr>
                </a:solidFill>
              </a:rPr>
              <a:pPr/>
              <a:t>1/2/2016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2981E6E-E4D7-FC4C-8C70-956678F9CC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159350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B8996-A6CA-2842-B460-E150F305F92E}" type="datetimeFigureOut">
              <a:rPr lang="en-US" smtClean="0">
                <a:solidFill>
                  <a:prstClr val="black">
                    <a:tint val="75000"/>
                  </a:prstClr>
                </a:solidFill>
              </a:rPr>
              <a:pPr/>
              <a:t>1/2/2016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2981E6E-E4D7-FC4C-8C70-956678F9CC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838252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B8996-A6CA-2842-B460-E150F305F92E}" type="datetimeFigureOut">
              <a:rPr lang="en-US" smtClean="0">
                <a:solidFill>
                  <a:prstClr val="black">
                    <a:tint val="75000"/>
                  </a:prstClr>
                </a:solidFill>
              </a:rPr>
              <a:pPr/>
              <a:t>1/2/2016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2981E6E-E4D7-FC4C-8C70-956678F9CC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4124370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5B8996-A6CA-2842-B460-E150F305F92E}" type="datetimeFigureOut">
              <a:rPr lang="en-US" smtClean="0">
                <a:solidFill>
                  <a:prstClr val="black">
                    <a:tint val="75000"/>
                  </a:prstClr>
                </a:solidFill>
              </a:rPr>
              <a:pPr/>
              <a:t>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2981E6E-E4D7-FC4C-8C70-956678F9CC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3796913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5B8996-A6CA-2842-B460-E150F305F92E}" type="datetimeFigureOut">
              <a:rPr lang="en-US" smtClean="0">
                <a:solidFill>
                  <a:prstClr val="black">
                    <a:tint val="75000"/>
                  </a:prstClr>
                </a:solidFill>
              </a:rPr>
              <a:pPr/>
              <a:t>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2981E6E-E4D7-FC4C-8C70-956678F9CC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4788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5B8996-A6CA-2842-B460-E150F305F92E}" type="datetimeFigureOut">
              <a:rPr lang="en-US" smtClean="0"/>
              <a:t>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981E6E-E4D7-FC4C-8C70-956678F9CC0A}" type="slidenum">
              <a:rPr lang="en-US" smtClean="0"/>
              <a:t>‹#›</a:t>
            </a:fld>
            <a:endParaRPr lang="en-US"/>
          </a:p>
        </p:txBody>
      </p:sp>
    </p:spTree>
    <p:extLst>
      <p:ext uri="{BB962C8B-B14F-4D97-AF65-F5344CB8AC3E}">
        <p14:creationId xmlns:p14="http://schemas.microsoft.com/office/powerpoint/2010/main" val="38683924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5B8996-A6CA-2842-B460-E150F305F92E}" type="datetimeFigureOut">
              <a:rPr lang="en-US" smtClean="0">
                <a:solidFill>
                  <a:prstClr val="black">
                    <a:tint val="75000"/>
                  </a:prstClr>
                </a:solidFill>
              </a:rPr>
              <a:pPr/>
              <a:t>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2981E6E-E4D7-FC4C-8C70-956678F9CC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726738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5B8996-A6CA-2842-B460-E150F305F92E}" type="datetimeFigureOut">
              <a:rPr lang="en-US" smtClean="0">
                <a:solidFill>
                  <a:prstClr val="black">
                    <a:tint val="75000"/>
                  </a:prstClr>
                </a:solidFill>
              </a:rPr>
              <a:pPr/>
              <a:t>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2981E6E-E4D7-FC4C-8C70-956678F9CC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2232463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5B8996-A6CA-2842-B460-E150F305F92E}" type="datetimeFigureOut">
              <a:rPr lang="en-US" smtClean="0">
                <a:solidFill>
                  <a:prstClr val="black">
                    <a:tint val="75000"/>
                  </a:prstClr>
                </a:solidFill>
              </a:rPr>
              <a:pPr/>
              <a:t>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2981E6E-E4D7-FC4C-8C70-956678F9CC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88760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5B8996-A6CA-2842-B460-E150F305F92E}" type="datetimeFigureOut">
              <a:rPr lang="en-US" smtClean="0">
                <a:solidFill>
                  <a:prstClr val="black">
                    <a:tint val="75000"/>
                  </a:prstClr>
                </a:solidFill>
              </a:rPr>
              <a:pPr/>
              <a:t>1/2/2016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2981E6E-E4D7-FC4C-8C70-956678F9CC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6422523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5B8996-A6CA-2842-B460-E150F305F92E}" type="datetimeFigureOut">
              <a:rPr lang="en-US" smtClean="0">
                <a:solidFill>
                  <a:prstClr val="black">
                    <a:tint val="75000"/>
                  </a:prstClr>
                </a:solidFill>
              </a:rPr>
              <a:pPr/>
              <a:t>1/2/2016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2981E6E-E4D7-FC4C-8C70-956678F9CC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1444540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5B8996-A6CA-2842-B460-E150F305F92E}" type="datetimeFigureOut">
              <a:rPr lang="en-US" smtClean="0">
                <a:solidFill>
                  <a:prstClr val="black">
                    <a:tint val="75000"/>
                  </a:prstClr>
                </a:solidFill>
              </a:rPr>
              <a:pPr/>
              <a:t>1/2/2016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2981E6E-E4D7-FC4C-8C70-956678F9CC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6264852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317B1EA-3BDB-40A7-9A0F-A84E693C633D}" type="datetimeFigureOut">
              <a:rPr lang="en-US">
                <a:solidFill>
                  <a:prstClr val="black">
                    <a:tint val="75000"/>
                  </a:prstClr>
                </a:solidFill>
              </a:rPr>
              <a:pPr>
                <a:defRPr/>
              </a:pPr>
              <a:t>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A398322D-DFEE-45AC-A25A-0FB59DE620D8}" type="slidenum">
              <a:rPr lang="en-US" altLang="en-US">
                <a:solidFill>
                  <a:prstClr val="black">
                    <a:tint val="75000"/>
                  </a:prstClr>
                </a:solidFill>
              </a:rPr>
              <a:pPr/>
              <a:t>‹#›</a:t>
            </a:fld>
            <a:endParaRPr lang="en-US" altLang="en-US">
              <a:solidFill>
                <a:prstClr val="black">
                  <a:tint val="75000"/>
                </a:prstClr>
              </a:solidFill>
            </a:endParaRPr>
          </a:p>
        </p:txBody>
      </p:sp>
    </p:spTree>
    <p:extLst>
      <p:ext uri="{BB962C8B-B14F-4D97-AF65-F5344CB8AC3E}">
        <p14:creationId xmlns:p14="http://schemas.microsoft.com/office/powerpoint/2010/main" val="98812961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5B8996-A6CA-2842-B460-E150F305F92E}" type="datetimeFigureOut">
              <a:rPr lang="en-US" smtClean="0">
                <a:solidFill>
                  <a:prstClr val="black">
                    <a:tint val="75000"/>
                  </a:prstClr>
                </a:solidFill>
              </a:rPr>
              <a:pPr/>
              <a:t>1/2/2016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2981E6E-E4D7-FC4C-8C70-956678F9CC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026695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B8996-A6CA-2842-B460-E150F305F92E}" type="datetimeFigureOut">
              <a:rPr lang="en-US" smtClean="0">
                <a:solidFill>
                  <a:prstClr val="black">
                    <a:tint val="75000"/>
                  </a:prstClr>
                </a:solidFill>
              </a:rPr>
              <a:pPr/>
              <a:t>1/2/2016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2981E6E-E4D7-FC4C-8C70-956678F9CC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404496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B8996-A6CA-2842-B460-E150F305F92E}" type="datetimeFigureOut">
              <a:rPr lang="en-US" smtClean="0">
                <a:solidFill>
                  <a:prstClr val="black">
                    <a:tint val="75000"/>
                  </a:prstClr>
                </a:solidFill>
              </a:rPr>
              <a:pPr/>
              <a:t>1/2/2016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2981E6E-E4D7-FC4C-8C70-956678F9CC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7279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5B8996-A6CA-2842-B460-E150F305F92E}" type="datetimeFigureOut">
              <a:rPr lang="en-US" smtClean="0"/>
              <a:t>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981E6E-E4D7-FC4C-8C70-956678F9CC0A}" type="slidenum">
              <a:rPr lang="en-US" smtClean="0"/>
              <a:t>‹#›</a:t>
            </a:fld>
            <a:endParaRPr lang="en-US"/>
          </a:p>
        </p:txBody>
      </p:sp>
    </p:spTree>
    <p:extLst>
      <p:ext uri="{BB962C8B-B14F-4D97-AF65-F5344CB8AC3E}">
        <p14:creationId xmlns:p14="http://schemas.microsoft.com/office/powerpoint/2010/main" val="117415763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5B8996-A6CA-2842-B460-E150F305F92E}" type="datetimeFigureOut">
              <a:rPr lang="en-US" smtClean="0">
                <a:solidFill>
                  <a:prstClr val="black">
                    <a:tint val="75000"/>
                  </a:prstClr>
                </a:solidFill>
              </a:rPr>
              <a:pPr/>
              <a:t>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2981E6E-E4D7-FC4C-8C70-956678F9CC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4013687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5B8996-A6CA-2842-B460-E150F305F92E}" type="datetimeFigureOut">
              <a:rPr lang="en-US" smtClean="0">
                <a:solidFill>
                  <a:prstClr val="black">
                    <a:tint val="75000"/>
                  </a:prstClr>
                </a:solidFill>
              </a:rPr>
              <a:pPr/>
              <a:t>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2981E6E-E4D7-FC4C-8C70-956678F9CC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6522901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5B8996-A6CA-2842-B460-E150F305F92E}" type="datetimeFigureOut">
              <a:rPr lang="en-US" smtClean="0">
                <a:solidFill>
                  <a:prstClr val="black">
                    <a:tint val="75000"/>
                  </a:prstClr>
                </a:solidFill>
              </a:rPr>
              <a:pPr/>
              <a:t>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2981E6E-E4D7-FC4C-8C70-956678F9CC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5214563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5B8996-A6CA-2842-B460-E150F305F92E}" type="datetimeFigureOut">
              <a:rPr lang="en-US" smtClean="0">
                <a:solidFill>
                  <a:prstClr val="black">
                    <a:tint val="75000"/>
                  </a:prstClr>
                </a:solidFill>
              </a:rPr>
              <a:pPr/>
              <a:t>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2981E6E-E4D7-FC4C-8C70-956678F9CC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0824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5B8996-A6CA-2842-B460-E150F305F92E}" type="datetimeFigureOut">
              <a:rPr lang="en-US" smtClean="0">
                <a:solidFill>
                  <a:prstClr val="black">
                    <a:tint val="75000"/>
                  </a:prstClr>
                </a:solidFill>
              </a:rPr>
              <a:pPr/>
              <a:t>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2981E6E-E4D7-FC4C-8C70-956678F9CC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258563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5B8996-A6CA-2842-B460-E150F305F92E}" type="datetimeFigureOut">
              <a:rPr lang="en-US" smtClean="0">
                <a:solidFill>
                  <a:prstClr val="black">
                    <a:tint val="75000"/>
                  </a:prstClr>
                </a:solidFill>
              </a:rPr>
              <a:pPr/>
              <a:t>1/2/2016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2981E6E-E4D7-FC4C-8C70-956678F9CC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9359027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5B8996-A6CA-2842-B460-E150F305F92E}" type="datetimeFigureOut">
              <a:rPr lang="en-US" smtClean="0">
                <a:solidFill>
                  <a:prstClr val="black">
                    <a:tint val="75000"/>
                  </a:prstClr>
                </a:solidFill>
              </a:rPr>
              <a:pPr/>
              <a:t>1/2/2016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2981E6E-E4D7-FC4C-8C70-956678F9CC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993735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5B8996-A6CA-2842-B460-E150F305F92E}" type="datetimeFigureOut">
              <a:rPr lang="en-US" smtClean="0">
                <a:solidFill>
                  <a:prstClr val="black">
                    <a:tint val="75000"/>
                  </a:prstClr>
                </a:solidFill>
              </a:rPr>
              <a:pPr/>
              <a:t>1/2/2016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2981E6E-E4D7-FC4C-8C70-956678F9CC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888482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317B1EA-3BDB-40A7-9A0F-A84E693C633D}" type="datetimeFigureOut">
              <a:rPr lang="en-US">
                <a:solidFill>
                  <a:prstClr val="black">
                    <a:tint val="75000"/>
                  </a:prstClr>
                </a:solidFill>
              </a:rPr>
              <a:pPr>
                <a:defRPr/>
              </a:pPr>
              <a:t>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A398322D-DFEE-45AC-A25A-0FB59DE620D8}" type="slidenum">
              <a:rPr lang="en-US" altLang="en-US">
                <a:solidFill>
                  <a:prstClr val="black">
                    <a:tint val="75000"/>
                  </a:prstClr>
                </a:solidFill>
              </a:rPr>
              <a:pPr/>
              <a:t>‹#›</a:t>
            </a:fld>
            <a:endParaRPr lang="en-US" altLang="en-US">
              <a:solidFill>
                <a:prstClr val="black">
                  <a:tint val="75000"/>
                </a:prstClr>
              </a:solidFill>
            </a:endParaRPr>
          </a:p>
        </p:txBody>
      </p:sp>
    </p:spTree>
    <p:extLst>
      <p:ext uri="{BB962C8B-B14F-4D97-AF65-F5344CB8AC3E}">
        <p14:creationId xmlns:p14="http://schemas.microsoft.com/office/powerpoint/2010/main" val="237685180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5B8996-A6CA-2842-B460-E150F305F92E}" type="datetimeFigureOut">
              <a:rPr lang="en-US" smtClean="0">
                <a:solidFill>
                  <a:prstClr val="black">
                    <a:tint val="75000"/>
                  </a:prstClr>
                </a:solidFill>
              </a:rPr>
              <a:pPr/>
              <a:t>1/2/2016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2981E6E-E4D7-FC4C-8C70-956678F9CC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15042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317B1EA-3BDB-40A7-9A0F-A84E693C633D}" type="datetimeFigureOut">
              <a:rPr lang="en-US"/>
              <a:pPr>
                <a:defRPr/>
              </a:pPr>
              <a:t>1/2/2016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398322D-DFEE-45AC-A25A-0FB59DE620D8}" type="slidenum">
              <a:rPr lang="en-US" altLang="en-US"/>
              <a:pPr/>
              <a:t>‹#›</a:t>
            </a:fld>
            <a:endParaRPr lang="en-US" altLang="en-US"/>
          </a:p>
        </p:txBody>
      </p:sp>
    </p:spTree>
    <p:extLst>
      <p:ext uri="{BB962C8B-B14F-4D97-AF65-F5344CB8AC3E}">
        <p14:creationId xmlns:p14="http://schemas.microsoft.com/office/powerpoint/2010/main" val="107057903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B8996-A6CA-2842-B460-E150F305F92E}" type="datetimeFigureOut">
              <a:rPr lang="en-US" smtClean="0">
                <a:solidFill>
                  <a:prstClr val="black">
                    <a:tint val="75000"/>
                  </a:prstClr>
                </a:solidFill>
              </a:rPr>
              <a:pPr/>
              <a:t>1/2/2016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2981E6E-E4D7-FC4C-8C70-956678F9CC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0551106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B8996-A6CA-2842-B460-E150F305F92E}" type="datetimeFigureOut">
              <a:rPr lang="en-US" smtClean="0">
                <a:solidFill>
                  <a:prstClr val="black">
                    <a:tint val="75000"/>
                  </a:prstClr>
                </a:solidFill>
              </a:rPr>
              <a:pPr/>
              <a:t>1/2/2016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2981E6E-E4D7-FC4C-8C70-956678F9CC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9803789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5B8996-A6CA-2842-B460-E150F305F92E}" type="datetimeFigureOut">
              <a:rPr lang="en-US" smtClean="0">
                <a:solidFill>
                  <a:prstClr val="black">
                    <a:tint val="75000"/>
                  </a:prstClr>
                </a:solidFill>
              </a:rPr>
              <a:pPr/>
              <a:t>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2981E6E-E4D7-FC4C-8C70-956678F9CC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2056942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5B8996-A6CA-2842-B460-E150F305F92E}" type="datetimeFigureOut">
              <a:rPr lang="en-US" smtClean="0">
                <a:solidFill>
                  <a:prstClr val="black">
                    <a:tint val="75000"/>
                  </a:prstClr>
                </a:solidFill>
              </a:rPr>
              <a:pPr/>
              <a:t>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2981E6E-E4D7-FC4C-8C70-956678F9CC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8800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5B8996-A6CA-2842-B460-E150F305F92E}" type="datetimeFigureOut">
              <a:rPr lang="en-US" smtClean="0"/>
              <a:t>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981E6E-E4D7-FC4C-8C70-956678F9CC0A}" type="slidenum">
              <a:rPr lang="en-US" smtClean="0"/>
              <a:t>‹#›</a:t>
            </a:fld>
            <a:endParaRPr lang="en-US"/>
          </a:p>
        </p:txBody>
      </p:sp>
    </p:spTree>
    <p:extLst>
      <p:ext uri="{BB962C8B-B14F-4D97-AF65-F5344CB8AC3E}">
        <p14:creationId xmlns:p14="http://schemas.microsoft.com/office/powerpoint/2010/main" val="840088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B8996-A6CA-2842-B460-E150F305F92E}" type="datetimeFigureOut">
              <a:rPr lang="en-US" smtClean="0"/>
              <a:t>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81E6E-E4D7-FC4C-8C70-956678F9CC0A}" type="slidenum">
              <a:rPr lang="en-US" smtClean="0"/>
              <a:t>‹#›</a:t>
            </a:fld>
            <a:endParaRPr lang="en-US"/>
          </a:p>
        </p:txBody>
      </p:sp>
    </p:spTree>
    <p:extLst>
      <p:ext uri="{BB962C8B-B14F-4D97-AF65-F5344CB8AC3E}">
        <p14:creationId xmlns:p14="http://schemas.microsoft.com/office/powerpoint/2010/main" val="370599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4.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26.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6.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theme" Target="../theme/theme7.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theme" Target="../theme/theme8.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69.xml"/><Relationship Id="rId13" Type="http://schemas.openxmlformats.org/officeDocument/2006/relationships/theme" Target="../theme/theme9.xml"/><Relationship Id="rId3" Type="http://schemas.openxmlformats.org/officeDocument/2006/relationships/slideLayout" Target="../slideLayouts/slideLayout64.xml"/><Relationship Id="rId7" Type="http://schemas.openxmlformats.org/officeDocument/2006/relationships/slideLayout" Target="../slideLayouts/slideLayout68.xml"/><Relationship Id="rId12" Type="http://schemas.openxmlformats.org/officeDocument/2006/relationships/slideLayout" Target="../slideLayouts/slideLayout73.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slideLayout" Target="../slideLayouts/slideLayout67.xml"/><Relationship Id="rId11" Type="http://schemas.openxmlformats.org/officeDocument/2006/relationships/slideLayout" Target="../slideLayouts/slideLayout72.xml"/><Relationship Id="rId5" Type="http://schemas.openxmlformats.org/officeDocument/2006/relationships/slideLayout" Target="../slideLayouts/slideLayout66.xml"/><Relationship Id="rId10" Type="http://schemas.openxmlformats.org/officeDocument/2006/relationships/slideLayout" Target="../slideLayouts/slideLayout71.xml"/><Relationship Id="rId4" Type="http://schemas.openxmlformats.org/officeDocument/2006/relationships/slideLayout" Target="../slideLayouts/slideLayout65.xml"/><Relationship Id="rId9" Type="http://schemas.openxmlformats.org/officeDocument/2006/relationships/slideLayout" Target="../slideLayouts/slideLayout7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5B8996-A6CA-2842-B460-E150F305F92E}" type="datetimeFigureOut">
              <a:rPr lang="en-US" smtClean="0"/>
              <a:t>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81E6E-E4D7-FC4C-8C70-956678F9CC0A}" type="slidenum">
              <a:rPr lang="en-US" smtClean="0"/>
              <a:t>‹#›</a:t>
            </a:fld>
            <a:endParaRPr lang="en-US"/>
          </a:p>
        </p:txBody>
      </p:sp>
    </p:spTree>
    <p:extLst>
      <p:ext uri="{BB962C8B-B14F-4D97-AF65-F5344CB8AC3E}">
        <p14:creationId xmlns:p14="http://schemas.microsoft.com/office/powerpoint/2010/main" val="1277943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72"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D058819A-B861-436D-9F19-BAF61507A305}" type="datetimeFigureOut">
              <a:rPr lang="en-US">
                <a:solidFill>
                  <a:prstClr val="black">
                    <a:tint val="75000"/>
                  </a:prstClr>
                </a:solidFill>
              </a:rPr>
              <a:pPr>
                <a:defRPr/>
              </a:pPr>
              <a:t>1/2/2016</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fontAlgn="base">
              <a:spcBef>
                <a:spcPct val="0"/>
              </a:spcBef>
              <a:spcAft>
                <a:spcPct val="0"/>
              </a:spcAft>
            </a:pPr>
            <a:fld id="{B00BA9ED-71EE-4AC1-ADC4-7BA0970E6C7F}" type="slidenum">
              <a:rPr lang="en-US" altLang="en-US" smtClean="0">
                <a:cs typeface="Arial" panose="020B0604020202020204" pitchFamily="34" charset="0"/>
              </a:rPr>
              <a:pPr fontAlgn="base">
                <a:spcBef>
                  <a:spcPct val="0"/>
                </a:spcBef>
                <a:spcAft>
                  <a:spcPct val="0"/>
                </a:spcAft>
              </a:pPr>
              <a:t>‹#›</a:t>
            </a:fld>
            <a:endParaRPr lang="en-US" altLang="en-US" smtClean="0">
              <a:cs typeface="Arial" panose="020B0604020202020204" pitchFamily="34" charset="0"/>
            </a:endParaRPr>
          </a:p>
        </p:txBody>
      </p:sp>
    </p:spTree>
    <p:extLst>
      <p:ext uri="{BB962C8B-B14F-4D97-AF65-F5344CB8AC3E}">
        <p14:creationId xmlns:p14="http://schemas.microsoft.com/office/powerpoint/2010/main" val="1783065355"/>
      </p:ext>
    </p:extLst>
  </p:cSld>
  <p:clrMap bg1="lt1" tx1="dk1" bg2="lt2" tx2="dk2" accent1="accent1" accent2="accent2" accent3="accent3" accent4="accent4" accent5="accent5" accent6="accent6" hlink="hlink" folHlink="folHlink"/>
  <p:sldLayoutIdLst>
    <p:sldLayoutId id="2147483793" r:id="rId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defTabSz="457200" fontAlgn="base">
              <a:spcBef>
                <a:spcPct val="0"/>
              </a:spcBef>
              <a:spcAft>
                <a:spcPct val="0"/>
              </a:spcAft>
              <a:defRPr/>
            </a:pPr>
            <a:fld id="{2F156EAB-B27E-4F42-892D-37AB2259CBA1}" type="datetimeFigureOut">
              <a:rPr lang="en-US" smtClean="0">
                <a:ea typeface="MS PGothic" pitchFamily="34" charset="-128"/>
              </a:rPr>
              <a:pPr defTabSz="457200" fontAlgn="base">
                <a:spcBef>
                  <a:spcPct val="0"/>
                </a:spcBef>
                <a:spcAft>
                  <a:spcPct val="0"/>
                </a:spcAft>
                <a:defRPr/>
              </a:pPr>
              <a:t>1/2/2016</a:t>
            </a:fld>
            <a:endParaRPr lang="en-US">
              <a:ea typeface="MS PGothic" pitchFamily="34" charset="-128"/>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defTabSz="45720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defTabSz="457200" fontAlgn="base">
              <a:spcBef>
                <a:spcPct val="0"/>
              </a:spcBef>
              <a:spcAft>
                <a:spcPct val="0"/>
              </a:spcAft>
            </a:pPr>
            <a:fld id="{566BE154-D726-4B8F-A3B1-465C0AB3D941}" type="slidenum">
              <a:rPr lang="en-US" altLang="en-US" smtClean="0">
                <a:ea typeface="MS PGothic" pitchFamily="34" charset="-128"/>
              </a:rPr>
              <a:pPr defTabSz="457200" fontAlgn="base">
                <a:spcBef>
                  <a:spcPct val="0"/>
                </a:spcBef>
                <a:spcAft>
                  <a:spcPct val="0"/>
                </a:spcAft>
              </a:pPr>
              <a:t>‹#›</a:t>
            </a:fld>
            <a:endParaRPr lang="en-US" altLang="en-US" smtClean="0">
              <a:ea typeface="MS PGothic" pitchFamily="34" charset="-128"/>
            </a:endParaRPr>
          </a:p>
        </p:txBody>
      </p:sp>
    </p:spTree>
    <p:extLst>
      <p:ext uri="{BB962C8B-B14F-4D97-AF65-F5344CB8AC3E}">
        <p14:creationId xmlns:p14="http://schemas.microsoft.com/office/powerpoint/2010/main" val="4221428101"/>
      </p:ext>
    </p:extLst>
  </p:cSld>
  <p:clrMap bg1="lt1" tx1="dk1" bg2="lt2" tx2="dk2" accent1="accent1" accent2="accent2" accent3="accent3" accent4="accent4" accent5="accent5" accent6="accent6" hlink="hlink" folHlink="folHlink"/>
  <p:sldLayoutIdLst>
    <p:sldLayoutId id="2147483676" r:id="rId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defTabSz="457200" rtl="0" fontAlgn="base">
        <a:spcBef>
          <a:spcPct val="0"/>
        </a:spcBef>
        <a:spcAft>
          <a:spcPct val="0"/>
        </a:spcAft>
        <a:defRPr sz="4400">
          <a:solidFill>
            <a:schemeClr val="tx1"/>
          </a:solidFill>
          <a:latin typeface="Calibri" pitchFamily="34" charset="0"/>
          <a:ea typeface="MS PGothic" pitchFamily="34" charset="-128"/>
        </a:defRPr>
      </a:lvl6pPr>
      <a:lvl7pPr marL="914400" algn="ctr" defTabSz="457200" rtl="0" fontAlgn="base">
        <a:spcBef>
          <a:spcPct val="0"/>
        </a:spcBef>
        <a:spcAft>
          <a:spcPct val="0"/>
        </a:spcAft>
        <a:defRPr sz="4400">
          <a:solidFill>
            <a:schemeClr val="tx1"/>
          </a:solidFill>
          <a:latin typeface="Calibri"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alibri"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2B4EE8-B9A9-4268-8923-B41BF2BC10F6}" type="datetimeFigureOut">
              <a:rPr lang="en-US" smtClean="0"/>
              <a:t>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620C85-655F-487C-979B-4A8AF27D1CBA}" type="slidenum">
              <a:rPr lang="en-US" smtClean="0"/>
              <a:t>‹#›</a:t>
            </a:fld>
            <a:endParaRPr lang="en-US"/>
          </a:p>
        </p:txBody>
      </p:sp>
    </p:spTree>
    <p:extLst>
      <p:ext uri="{BB962C8B-B14F-4D97-AF65-F5344CB8AC3E}">
        <p14:creationId xmlns:p14="http://schemas.microsoft.com/office/powerpoint/2010/main" val="82792677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defTabSz="457200" fontAlgn="base">
              <a:spcBef>
                <a:spcPct val="0"/>
              </a:spcBef>
              <a:spcAft>
                <a:spcPct val="0"/>
              </a:spcAft>
              <a:defRPr/>
            </a:pPr>
            <a:fld id="{2F156EAB-B27E-4F42-892D-37AB2259CBA1}" type="datetimeFigureOut">
              <a:rPr lang="en-US" smtClean="0">
                <a:ea typeface="MS PGothic" pitchFamily="34" charset="-128"/>
              </a:rPr>
              <a:pPr defTabSz="457200" fontAlgn="base">
                <a:spcBef>
                  <a:spcPct val="0"/>
                </a:spcBef>
                <a:spcAft>
                  <a:spcPct val="0"/>
                </a:spcAft>
                <a:defRPr/>
              </a:pPr>
              <a:t>1/2/2016</a:t>
            </a:fld>
            <a:endParaRPr lang="en-US">
              <a:ea typeface="MS PGothic" pitchFamily="34" charset="-128"/>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defTabSz="45720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defTabSz="457200" fontAlgn="base">
              <a:spcBef>
                <a:spcPct val="0"/>
              </a:spcBef>
              <a:spcAft>
                <a:spcPct val="0"/>
              </a:spcAft>
            </a:pPr>
            <a:fld id="{566BE154-D726-4B8F-A3B1-465C0AB3D941}" type="slidenum">
              <a:rPr lang="en-US" altLang="en-US" smtClean="0">
                <a:ea typeface="MS PGothic" pitchFamily="34" charset="-128"/>
              </a:rPr>
              <a:pPr defTabSz="457200" fontAlgn="base">
                <a:spcBef>
                  <a:spcPct val="0"/>
                </a:spcBef>
                <a:spcAft>
                  <a:spcPct val="0"/>
                </a:spcAft>
              </a:pPr>
              <a:t>‹#›</a:t>
            </a:fld>
            <a:endParaRPr lang="en-US" altLang="en-US" smtClean="0">
              <a:ea typeface="MS PGothic" pitchFamily="34" charset="-128"/>
            </a:endParaRPr>
          </a:p>
        </p:txBody>
      </p:sp>
    </p:spTree>
    <p:extLst>
      <p:ext uri="{BB962C8B-B14F-4D97-AF65-F5344CB8AC3E}">
        <p14:creationId xmlns:p14="http://schemas.microsoft.com/office/powerpoint/2010/main" val="3244958399"/>
      </p:ext>
    </p:extLst>
  </p:cSld>
  <p:clrMap bg1="lt1" tx1="dk1" bg2="lt2" tx2="dk2" accent1="accent1" accent2="accent2" accent3="accent3" accent4="accent4" accent5="accent5" accent6="accent6" hlink="hlink" folHlink="folHlink"/>
  <p:sldLayoutIdLst>
    <p:sldLayoutId id="2147483674" r:id="rId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defTabSz="457200" rtl="0" fontAlgn="base">
        <a:spcBef>
          <a:spcPct val="0"/>
        </a:spcBef>
        <a:spcAft>
          <a:spcPct val="0"/>
        </a:spcAft>
        <a:defRPr sz="4400">
          <a:solidFill>
            <a:schemeClr val="tx1"/>
          </a:solidFill>
          <a:latin typeface="Calibri" pitchFamily="34" charset="0"/>
          <a:ea typeface="MS PGothic" pitchFamily="34" charset="-128"/>
        </a:defRPr>
      </a:lvl6pPr>
      <a:lvl7pPr marL="914400" algn="ctr" defTabSz="457200" rtl="0" fontAlgn="base">
        <a:spcBef>
          <a:spcPct val="0"/>
        </a:spcBef>
        <a:spcAft>
          <a:spcPct val="0"/>
        </a:spcAft>
        <a:defRPr sz="4400">
          <a:solidFill>
            <a:schemeClr val="tx1"/>
          </a:solidFill>
          <a:latin typeface="Calibri"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alibri"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2F156EAB-B27E-4F42-892D-37AB2259CBA1}" type="datetimeFigureOut">
              <a:rPr lang="en-US"/>
              <a:pPr>
                <a:defRPr/>
              </a:pPr>
              <a:t>1/2/2016</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566BE154-D726-4B8F-A3B1-465C0AB3D941}" type="slidenum">
              <a:rPr lang="en-US" altLang="en-US"/>
              <a:pPr/>
              <a:t>‹#›</a:t>
            </a:fld>
            <a:endParaRPr lang="en-US" altLang="en-US"/>
          </a:p>
        </p:txBody>
      </p:sp>
    </p:spTree>
    <p:extLst>
      <p:ext uri="{BB962C8B-B14F-4D97-AF65-F5344CB8AC3E}">
        <p14:creationId xmlns:p14="http://schemas.microsoft.com/office/powerpoint/2010/main" val="2446118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defTabSz="457200" rtl="0" fontAlgn="base">
        <a:spcBef>
          <a:spcPct val="0"/>
        </a:spcBef>
        <a:spcAft>
          <a:spcPct val="0"/>
        </a:spcAft>
        <a:defRPr sz="4400">
          <a:solidFill>
            <a:schemeClr val="tx1"/>
          </a:solidFill>
          <a:latin typeface="Calibri" pitchFamily="34" charset="0"/>
          <a:ea typeface="MS PGothic" pitchFamily="34" charset="-128"/>
        </a:defRPr>
      </a:lvl6pPr>
      <a:lvl7pPr marL="914400" algn="ctr" defTabSz="457200" rtl="0" fontAlgn="base">
        <a:spcBef>
          <a:spcPct val="0"/>
        </a:spcBef>
        <a:spcAft>
          <a:spcPct val="0"/>
        </a:spcAft>
        <a:defRPr sz="4400">
          <a:solidFill>
            <a:schemeClr val="tx1"/>
          </a:solidFill>
          <a:latin typeface="Calibri"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alibri"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5B8996-A6CA-2842-B460-E150F305F92E}" type="datetimeFigureOut">
              <a:rPr lang="en-US" smtClean="0">
                <a:solidFill>
                  <a:prstClr val="black">
                    <a:tint val="75000"/>
                  </a:prstClr>
                </a:solidFill>
              </a:rPr>
              <a:pPr/>
              <a:t>1/2/2016</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81E6E-E4D7-FC4C-8C70-956678F9CC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04379161"/>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5B8996-A6CA-2842-B460-E150F305F92E}" type="datetimeFigureOut">
              <a:rPr lang="en-US" smtClean="0">
                <a:solidFill>
                  <a:prstClr val="black">
                    <a:tint val="75000"/>
                  </a:prstClr>
                </a:solidFill>
              </a:rPr>
              <a:pPr/>
              <a:t>1/2/2016</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81E6E-E4D7-FC4C-8C70-956678F9CC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73311260"/>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 id="214748380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5B8996-A6CA-2842-B460-E150F305F92E}" type="datetimeFigureOut">
              <a:rPr lang="en-US" smtClean="0">
                <a:solidFill>
                  <a:prstClr val="black">
                    <a:tint val="75000"/>
                  </a:prstClr>
                </a:solidFill>
              </a:rPr>
              <a:pPr/>
              <a:t>1/2/2016</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81E6E-E4D7-FC4C-8C70-956678F9CC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0634548"/>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 id="214748381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5.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9.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9.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Rectangle 2"/>
          <p:cNvSpPr/>
          <p:nvPr/>
        </p:nvSpPr>
        <p:spPr>
          <a:xfrm>
            <a:off x="1992573" y="327546"/>
            <a:ext cx="8175010" cy="3416320"/>
          </a:xfrm>
          <a:prstGeom prst="rect">
            <a:avLst/>
          </a:prstGeom>
        </p:spPr>
        <p:txBody>
          <a:bodyPr wrap="square">
            <a:spAutoFit/>
          </a:bodyPr>
          <a:lstStyle/>
          <a:p>
            <a:pPr algn="ctr"/>
            <a:endParaRPr lang="en-US" sz="5400" b="1" dirty="0" smtClean="0"/>
          </a:p>
          <a:p>
            <a:pPr algn="ctr"/>
            <a:endParaRPr lang="en-US" sz="5400" b="1" dirty="0"/>
          </a:p>
          <a:p>
            <a:pPr algn="ctr"/>
            <a:r>
              <a:rPr lang="en-US" sz="5400" b="1" dirty="0" smtClean="0"/>
              <a:t>GETTING TO KNOW THE REAL JESUS</a:t>
            </a:r>
            <a:endParaRPr lang="en-US" sz="5400" dirty="0"/>
          </a:p>
        </p:txBody>
      </p:sp>
    </p:spTree>
    <p:extLst>
      <p:ext uri="{BB962C8B-B14F-4D97-AF65-F5344CB8AC3E}">
        <p14:creationId xmlns:p14="http://schemas.microsoft.com/office/powerpoint/2010/main" val="13140924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p:cNvSpPr/>
          <p:nvPr/>
        </p:nvSpPr>
        <p:spPr>
          <a:xfrm>
            <a:off x="423082" y="478755"/>
            <a:ext cx="11341288" cy="4321183"/>
          </a:xfrm>
          <a:prstGeom prst="rect">
            <a:avLst/>
          </a:prstGeom>
        </p:spPr>
        <p:txBody>
          <a:bodyPr wrap="square">
            <a:spAutoFit/>
          </a:bodyPr>
          <a:lstStyle/>
          <a:p>
            <a:pPr lvl="0" algn="ctr">
              <a:lnSpc>
                <a:spcPct val="140000"/>
              </a:lnSpc>
            </a:pPr>
            <a:endParaRPr lang="en-US" sz="4000" b="1" dirty="0" smtClean="0"/>
          </a:p>
          <a:p>
            <a:pPr lvl="0" algn="ctr">
              <a:lnSpc>
                <a:spcPct val="140000"/>
              </a:lnSpc>
            </a:pPr>
            <a:r>
              <a:rPr lang="en-US" sz="4000" b="1" dirty="0" smtClean="0"/>
              <a:t>MK.12:30 “AND YOU SHALL LOVE THE LORD YOUR GOD WITH ALL YOUR HEART AND WITH ALL YOUR SOUL AND WITH ALL YOUR MIND AND WITH ALL YOUR STRENGTH.”</a:t>
            </a:r>
            <a:endParaRPr lang="en-US" sz="4000" b="1" dirty="0"/>
          </a:p>
        </p:txBody>
      </p:sp>
    </p:spTree>
    <p:extLst>
      <p:ext uri="{BB962C8B-B14F-4D97-AF65-F5344CB8AC3E}">
        <p14:creationId xmlns:p14="http://schemas.microsoft.com/office/powerpoint/2010/main" val="38784486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p:cNvSpPr/>
          <p:nvPr/>
        </p:nvSpPr>
        <p:spPr>
          <a:xfrm>
            <a:off x="423082" y="478755"/>
            <a:ext cx="11341288" cy="3459409"/>
          </a:xfrm>
          <a:prstGeom prst="rect">
            <a:avLst/>
          </a:prstGeom>
        </p:spPr>
        <p:txBody>
          <a:bodyPr wrap="square">
            <a:spAutoFit/>
          </a:bodyPr>
          <a:lstStyle/>
          <a:p>
            <a:pPr algn="ctr">
              <a:lnSpc>
                <a:spcPct val="140000"/>
              </a:lnSpc>
            </a:pPr>
            <a:endParaRPr lang="en-US" sz="4000" b="1" dirty="0" smtClean="0"/>
          </a:p>
          <a:p>
            <a:pPr algn="ctr">
              <a:lnSpc>
                <a:spcPct val="140000"/>
              </a:lnSpc>
            </a:pPr>
            <a:endParaRPr lang="en-US" sz="4000" b="1" dirty="0"/>
          </a:p>
          <a:p>
            <a:pPr algn="ctr">
              <a:lnSpc>
                <a:spcPct val="140000"/>
              </a:lnSpc>
            </a:pPr>
            <a:r>
              <a:rPr lang="en-US" sz="4000" b="1" dirty="0" smtClean="0"/>
              <a:t>EPH.6:24 “GRACE BE WITH ALL WHO LOVE OUR LORD JESUS CHRIST WITH LOVE INCORRUPTIBLE.”</a:t>
            </a:r>
            <a:endParaRPr lang="en-US" sz="4000" b="1" dirty="0"/>
          </a:p>
        </p:txBody>
      </p:sp>
    </p:spTree>
    <p:extLst>
      <p:ext uri="{BB962C8B-B14F-4D97-AF65-F5344CB8AC3E}">
        <p14:creationId xmlns:p14="http://schemas.microsoft.com/office/powerpoint/2010/main" val="34388458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p:cNvSpPr/>
          <p:nvPr/>
        </p:nvSpPr>
        <p:spPr>
          <a:xfrm>
            <a:off x="1843548" y="478755"/>
            <a:ext cx="8554065" cy="6727996"/>
          </a:xfrm>
          <a:prstGeom prst="rect">
            <a:avLst/>
          </a:prstGeom>
        </p:spPr>
        <p:txBody>
          <a:bodyPr wrap="square">
            <a:spAutoFit/>
          </a:bodyPr>
          <a:lstStyle/>
          <a:p>
            <a:pPr algn="ctr">
              <a:lnSpc>
                <a:spcPct val="140000"/>
              </a:lnSpc>
            </a:pPr>
            <a:endParaRPr lang="en-US" sz="2000" b="1" dirty="0" smtClean="0">
              <a:solidFill>
                <a:prstClr val="black"/>
              </a:solidFill>
            </a:endParaRPr>
          </a:p>
          <a:p>
            <a:pPr algn="ctr">
              <a:lnSpc>
                <a:spcPct val="140000"/>
              </a:lnSpc>
            </a:pPr>
            <a:endParaRPr lang="en-US" sz="2000" b="1" dirty="0" smtClean="0">
              <a:solidFill>
                <a:prstClr val="black"/>
              </a:solidFill>
            </a:endParaRPr>
          </a:p>
          <a:p>
            <a:pPr algn="ctr">
              <a:lnSpc>
                <a:spcPct val="140000"/>
              </a:lnSpc>
            </a:pPr>
            <a:r>
              <a:rPr lang="en-US" sz="4000" b="1" dirty="0" smtClean="0">
                <a:solidFill>
                  <a:prstClr val="black"/>
                </a:solidFill>
              </a:rPr>
              <a:t>A DIFFERENT “THEM”</a:t>
            </a:r>
          </a:p>
          <a:p>
            <a:pPr algn="ctr">
              <a:lnSpc>
                <a:spcPct val="140000"/>
              </a:lnSpc>
            </a:pPr>
            <a:endParaRPr lang="en-US" sz="2000" b="1" dirty="0" smtClean="0">
              <a:solidFill>
                <a:prstClr val="black"/>
              </a:solidFill>
            </a:endParaRPr>
          </a:p>
          <a:p>
            <a:pPr algn="ctr">
              <a:lnSpc>
                <a:spcPct val="140000"/>
              </a:lnSpc>
            </a:pPr>
            <a:r>
              <a:rPr lang="en-US" sz="4000" b="1" dirty="0" smtClean="0">
                <a:solidFill>
                  <a:prstClr val="black"/>
                </a:solidFill>
              </a:rPr>
              <a:t>A DIFFERENT “HIM”</a:t>
            </a:r>
          </a:p>
          <a:p>
            <a:pPr algn="ctr">
              <a:lnSpc>
                <a:spcPct val="140000"/>
              </a:lnSpc>
            </a:pPr>
            <a:endParaRPr lang="en-US" sz="2000" b="1" dirty="0" smtClean="0">
              <a:solidFill>
                <a:prstClr val="black"/>
              </a:solidFill>
            </a:endParaRPr>
          </a:p>
          <a:p>
            <a:pPr algn="ctr">
              <a:lnSpc>
                <a:spcPct val="140000"/>
              </a:lnSpc>
            </a:pPr>
            <a:r>
              <a:rPr lang="en-US" sz="4000" b="1" dirty="0" smtClean="0">
                <a:solidFill>
                  <a:prstClr val="black"/>
                </a:solidFill>
              </a:rPr>
              <a:t>A DIFFERENT “YOU”</a:t>
            </a:r>
            <a:endParaRPr lang="en-US" sz="4000" b="1" dirty="0" smtClean="0">
              <a:solidFill>
                <a:srgbClr val="3A0000"/>
              </a:solidFill>
              <a:latin typeface="Arial" panose="020B0604020202020204" pitchFamily="34" charset="0"/>
              <a:cs typeface="Arial" panose="020B0604020202020204" pitchFamily="34" charset="0"/>
            </a:endParaRPr>
          </a:p>
          <a:p>
            <a:pPr algn="ctr">
              <a:lnSpc>
                <a:spcPct val="140000"/>
              </a:lnSpc>
            </a:pPr>
            <a:endParaRPr lang="en-US" sz="4400" b="1" dirty="0" smtClean="0">
              <a:solidFill>
                <a:srgbClr val="3A0000"/>
              </a:solidFill>
              <a:latin typeface="Arial" panose="020B0604020202020204" pitchFamily="34" charset="0"/>
              <a:cs typeface="Arial" panose="020B0604020202020204" pitchFamily="34" charset="0"/>
            </a:endParaRPr>
          </a:p>
          <a:p>
            <a:pPr algn="ctr">
              <a:lnSpc>
                <a:spcPct val="140000"/>
              </a:lnSpc>
            </a:pPr>
            <a:endParaRPr lang="en-US" sz="2000" b="1" dirty="0" smtClean="0">
              <a:solidFill>
                <a:srgbClr val="3A0000"/>
              </a:solidFill>
              <a:latin typeface="Arial" panose="020B0604020202020204" pitchFamily="34" charset="0"/>
              <a:cs typeface="Arial" panose="020B0604020202020204" pitchFamily="34" charset="0"/>
            </a:endParaRPr>
          </a:p>
          <a:p>
            <a:pPr algn="ctr">
              <a:lnSpc>
                <a:spcPct val="140000"/>
              </a:lnSpc>
            </a:pPr>
            <a:endParaRPr lang="en-US" sz="4400" b="1" dirty="0">
              <a:solidFill>
                <a:srgbClr val="3A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80129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06400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p:cNvSpPr/>
          <p:nvPr/>
        </p:nvSpPr>
        <p:spPr>
          <a:xfrm>
            <a:off x="1843548" y="478755"/>
            <a:ext cx="8554065" cy="6727996"/>
          </a:xfrm>
          <a:prstGeom prst="rect">
            <a:avLst/>
          </a:prstGeom>
        </p:spPr>
        <p:txBody>
          <a:bodyPr wrap="square">
            <a:spAutoFit/>
          </a:bodyPr>
          <a:lstStyle/>
          <a:p>
            <a:pPr algn="ctr">
              <a:lnSpc>
                <a:spcPct val="140000"/>
              </a:lnSpc>
            </a:pPr>
            <a:endParaRPr lang="en-US" sz="2000" b="1" dirty="0" smtClean="0"/>
          </a:p>
          <a:p>
            <a:pPr algn="ctr">
              <a:lnSpc>
                <a:spcPct val="140000"/>
              </a:lnSpc>
            </a:pPr>
            <a:endParaRPr lang="en-US" sz="2000" b="1" dirty="0" smtClean="0"/>
          </a:p>
          <a:p>
            <a:pPr algn="ctr">
              <a:lnSpc>
                <a:spcPct val="140000"/>
              </a:lnSpc>
            </a:pPr>
            <a:r>
              <a:rPr lang="en-US" sz="4000" b="1" dirty="0" smtClean="0"/>
              <a:t>A DIFFERENT “THEM”</a:t>
            </a:r>
          </a:p>
          <a:p>
            <a:pPr algn="ctr">
              <a:lnSpc>
                <a:spcPct val="140000"/>
              </a:lnSpc>
            </a:pPr>
            <a:endParaRPr lang="en-US" sz="2000" b="1" dirty="0" smtClean="0"/>
          </a:p>
          <a:p>
            <a:pPr algn="ctr">
              <a:lnSpc>
                <a:spcPct val="140000"/>
              </a:lnSpc>
            </a:pPr>
            <a:endParaRPr lang="en-US" sz="4000" b="1" dirty="0" smtClean="0"/>
          </a:p>
          <a:p>
            <a:pPr algn="ctr">
              <a:lnSpc>
                <a:spcPct val="140000"/>
              </a:lnSpc>
            </a:pPr>
            <a:endParaRPr lang="en-US" sz="2000" b="1" dirty="0" smtClean="0"/>
          </a:p>
          <a:p>
            <a:pPr algn="ctr">
              <a:lnSpc>
                <a:spcPct val="140000"/>
              </a:lnSpc>
            </a:pPr>
            <a:endParaRPr lang="en-US" sz="4000" b="1" dirty="0" smtClean="0">
              <a:solidFill>
                <a:srgbClr val="3A0000"/>
              </a:solidFill>
              <a:latin typeface="Arial" panose="020B0604020202020204" pitchFamily="34" charset="0"/>
              <a:cs typeface="Arial" panose="020B0604020202020204" pitchFamily="34" charset="0"/>
            </a:endParaRPr>
          </a:p>
          <a:p>
            <a:pPr algn="ctr">
              <a:lnSpc>
                <a:spcPct val="140000"/>
              </a:lnSpc>
            </a:pPr>
            <a:endParaRPr lang="en-US" sz="4400" b="1" dirty="0" smtClean="0">
              <a:solidFill>
                <a:srgbClr val="3A0000"/>
              </a:solidFill>
              <a:latin typeface="Arial" panose="020B0604020202020204" pitchFamily="34" charset="0"/>
              <a:cs typeface="Arial" panose="020B0604020202020204" pitchFamily="34" charset="0"/>
            </a:endParaRPr>
          </a:p>
          <a:p>
            <a:pPr algn="ctr">
              <a:lnSpc>
                <a:spcPct val="140000"/>
              </a:lnSpc>
            </a:pPr>
            <a:endParaRPr lang="en-US" sz="2000" b="1" dirty="0" smtClean="0">
              <a:solidFill>
                <a:srgbClr val="3A0000"/>
              </a:solidFill>
              <a:latin typeface="Arial" panose="020B0604020202020204" pitchFamily="34" charset="0"/>
              <a:cs typeface="Arial" panose="020B0604020202020204" pitchFamily="34" charset="0"/>
            </a:endParaRPr>
          </a:p>
          <a:p>
            <a:pPr algn="ctr">
              <a:lnSpc>
                <a:spcPct val="140000"/>
              </a:lnSpc>
            </a:pPr>
            <a:endParaRPr lang="en-US" sz="4400" b="1" dirty="0">
              <a:solidFill>
                <a:srgbClr val="3A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31545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p:cNvSpPr/>
          <p:nvPr/>
        </p:nvSpPr>
        <p:spPr>
          <a:xfrm>
            <a:off x="1843548" y="478755"/>
            <a:ext cx="8554065" cy="6727996"/>
          </a:xfrm>
          <a:prstGeom prst="rect">
            <a:avLst/>
          </a:prstGeom>
        </p:spPr>
        <p:txBody>
          <a:bodyPr wrap="square">
            <a:spAutoFit/>
          </a:bodyPr>
          <a:lstStyle/>
          <a:p>
            <a:pPr algn="ctr">
              <a:lnSpc>
                <a:spcPct val="140000"/>
              </a:lnSpc>
            </a:pPr>
            <a:endParaRPr lang="en-US" sz="2000" b="1" dirty="0" smtClean="0"/>
          </a:p>
          <a:p>
            <a:pPr algn="ctr">
              <a:lnSpc>
                <a:spcPct val="140000"/>
              </a:lnSpc>
            </a:pPr>
            <a:endParaRPr lang="en-US" sz="2000" b="1" dirty="0" smtClean="0"/>
          </a:p>
          <a:p>
            <a:pPr algn="ctr">
              <a:lnSpc>
                <a:spcPct val="140000"/>
              </a:lnSpc>
            </a:pPr>
            <a:r>
              <a:rPr lang="en-US" sz="4000" b="1" dirty="0" smtClean="0"/>
              <a:t>A DIFFERENT “THEM”</a:t>
            </a:r>
          </a:p>
          <a:p>
            <a:pPr algn="ctr">
              <a:lnSpc>
                <a:spcPct val="140000"/>
              </a:lnSpc>
            </a:pPr>
            <a:endParaRPr lang="en-US" sz="2000" b="1" dirty="0" smtClean="0"/>
          </a:p>
          <a:p>
            <a:pPr algn="ctr">
              <a:lnSpc>
                <a:spcPct val="140000"/>
              </a:lnSpc>
            </a:pPr>
            <a:r>
              <a:rPr lang="en-US" sz="4000" b="1" dirty="0" smtClean="0"/>
              <a:t>A DIFFERENT “HIM”</a:t>
            </a:r>
          </a:p>
          <a:p>
            <a:pPr algn="ctr">
              <a:lnSpc>
                <a:spcPct val="140000"/>
              </a:lnSpc>
            </a:pPr>
            <a:endParaRPr lang="en-US" sz="2000" b="1" dirty="0" smtClean="0"/>
          </a:p>
          <a:p>
            <a:pPr algn="ctr">
              <a:lnSpc>
                <a:spcPct val="140000"/>
              </a:lnSpc>
            </a:pPr>
            <a:endParaRPr lang="en-US" sz="4000" b="1" dirty="0" smtClean="0">
              <a:solidFill>
                <a:srgbClr val="3A0000"/>
              </a:solidFill>
              <a:latin typeface="Arial" panose="020B0604020202020204" pitchFamily="34" charset="0"/>
              <a:cs typeface="Arial" panose="020B0604020202020204" pitchFamily="34" charset="0"/>
            </a:endParaRPr>
          </a:p>
          <a:p>
            <a:pPr algn="ctr">
              <a:lnSpc>
                <a:spcPct val="140000"/>
              </a:lnSpc>
            </a:pPr>
            <a:endParaRPr lang="en-US" sz="4400" b="1" dirty="0" smtClean="0">
              <a:solidFill>
                <a:srgbClr val="3A0000"/>
              </a:solidFill>
              <a:latin typeface="Arial" panose="020B0604020202020204" pitchFamily="34" charset="0"/>
              <a:cs typeface="Arial" panose="020B0604020202020204" pitchFamily="34" charset="0"/>
            </a:endParaRPr>
          </a:p>
          <a:p>
            <a:pPr algn="ctr">
              <a:lnSpc>
                <a:spcPct val="140000"/>
              </a:lnSpc>
            </a:pPr>
            <a:endParaRPr lang="en-US" sz="2000" b="1" dirty="0" smtClean="0">
              <a:solidFill>
                <a:srgbClr val="3A0000"/>
              </a:solidFill>
              <a:latin typeface="Arial" panose="020B0604020202020204" pitchFamily="34" charset="0"/>
              <a:cs typeface="Arial" panose="020B0604020202020204" pitchFamily="34" charset="0"/>
            </a:endParaRPr>
          </a:p>
          <a:p>
            <a:pPr algn="ctr">
              <a:lnSpc>
                <a:spcPct val="140000"/>
              </a:lnSpc>
            </a:pPr>
            <a:endParaRPr lang="en-US" sz="4400" b="1" dirty="0">
              <a:solidFill>
                <a:srgbClr val="3A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58584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p:cNvSpPr/>
          <p:nvPr/>
        </p:nvSpPr>
        <p:spPr>
          <a:xfrm>
            <a:off x="423082" y="478755"/>
            <a:ext cx="11341288" cy="5564600"/>
          </a:xfrm>
          <a:prstGeom prst="rect">
            <a:avLst/>
          </a:prstGeom>
        </p:spPr>
        <p:txBody>
          <a:bodyPr wrap="square">
            <a:spAutoFit/>
          </a:bodyPr>
          <a:lstStyle/>
          <a:p>
            <a:pPr algn="ctr">
              <a:lnSpc>
                <a:spcPct val="140000"/>
              </a:lnSpc>
            </a:pPr>
            <a:endParaRPr lang="en-US" sz="1400" b="1" dirty="0" smtClean="0"/>
          </a:p>
          <a:p>
            <a:pPr algn="ctr">
              <a:lnSpc>
                <a:spcPct val="140000"/>
              </a:lnSpc>
            </a:pPr>
            <a:r>
              <a:rPr lang="en-US" sz="4000" b="1" dirty="0" smtClean="0"/>
              <a:t>LK.5:4-8 “AND WHEN HE HAD FINISHED SPEAKING, HE SAID TO SIMON, “PUT OUT INTO THE DEEP AND LET DOWN YOUR NETS FOR A CATCH.” AND SIMON ANSWERED, “MASTER, WE TOILED ALL NIGHT AND TOOK NOTHING! BUT AT YOUR WORD I WILL LET DOWN THE NETS.” </a:t>
            </a:r>
          </a:p>
        </p:txBody>
      </p:sp>
    </p:spTree>
    <p:extLst>
      <p:ext uri="{BB962C8B-B14F-4D97-AF65-F5344CB8AC3E}">
        <p14:creationId xmlns:p14="http://schemas.microsoft.com/office/powerpoint/2010/main" val="21463667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p:cNvSpPr/>
          <p:nvPr/>
        </p:nvSpPr>
        <p:spPr>
          <a:xfrm>
            <a:off x="423082" y="478755"/>
            <a:ext cx="11341288" cy="5521512"/>
          </a:xfrm>
          <a:prstGeom prst="rect">
            <a:avLst/>
          </a:prstGeom>
        </p:spPr>
        <p:txBody>
          <a:bodyPr wrap="square">
            <a:spAutoFit/>
          </a:bodyPr>
          <a:lstStyle/>
          <a:p>
            <a:pPr algn="ctr">
              <a:lnSpc>
                <a:spcPct val="140000"/>
              </a:lnSpc>
            </a:pPr>
            <a:endParaRPr lang="en-US" sz="1200" dirty="0" smtClean="0"/>
          </a:p>
          <a:p>
            <a:pPr algn="ctr">
              <a:lnSpc>
                <a:spcPct val="140000"/>
              </a:lnSpc>
            </a:pPr>
            <a:r>
              <a:rPr lang="en-US" sz="4000" dirty="0" smtClean="0"/>
              <a:t>…</a:t>
            </a:r>
            <a:r>
              <a:rPr lang="en-US" sz="4000" b="1" dirty="0" smtClean="0"/>
              <a:t>AND WHEN THEY HAD DONE THIS, THEY ENCLOSED A LARGE NUMBER OF FISH, AND THEIR NETS WERE BREAKING. THEY SIGNALED TO THEIR PARTNERS IN THE OTHER BOAT TO COME AND HELP THEM. AND THEY CAME AND FILLED BOTH THE BOATS, SO THAT THEY BEGAN TO SINK… </a:t>
            </a:r>
          </a:p>
        </p:txBody>
      </p:sp>
    </p:spTree>
    <p:extLst>
      <p:ext uri="{BB962C8B-B14F-4D97-AF65-F5344CB8AC3E}">
        <p14:creationId xmlns:p14="http://schemas.microsoft.com/office/powerpoint/2010/main" val="40679814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p:cNvSpPr/>
          <p:nvPr/>
        </p:nvSpPr>
        <p:spPr>
          <a:xfrm>
            <a:off x="423082" y="478755"/>
            <a:ext cx="11341288" cy="4228850"/>
          </a:xfrm>
          <a:prstGeom prst="rect">
            <a:avLst/>
          </a:prstGeom>
        </p:spPr>
        <p:txBody>
          <a:bodyPr wrap="square">
            <a:spAutoFit/>
          </a:bodyPr>
          <a:lstStyle/>
          <a:p>
            <a:pPr lvl="0" algn="ctr">
              <a:lnSpc>
                <a:spcPct val="140000"/>
              </a:lnSpc>
            </a:pPr>
            <a:endParaRPr lang="en-US" sz="4000" b="1" dirty="0" smtClean="0"/>
          </a:p>
          <a:p>
            <a:pPr lvl="0" algn="ctr">
              <a:lnSpc>
                <a:spcPct val="140000"/>
              </a:lnSpc>
            </a:pPr>
            <a:endParaRPr lang="en-US" sz="2000" b="1" dirty="0"/>
          </a:p>
          <a:p>
            <a:pPr lvl="0" algn="ctr">
              <a:lnSpc>
                <a:spcPct val="140000"/>
              </a:lnSpc>
            </a:pPr>
            <a:r>
              <a:rPr lang="en-US" sz="4000" b="1" dirty="0" smtClean="0"/>
              <a:t>…BUT WHEN SIMON PETER SAW IT, HE FELL DOWN AT JESUS' KNEES, SAYING, “DEPART FROM ME, FOR I AM A SINFUL MAN, O LORD.” </a:t>
            </a:r>
          </a:p>
          <a:p>
            <a:pPr algn="ctr">
              <a:lnSpc>
                <a:spcPct val="140000"/>
              </a:lnSpc>
            </a:pPr>
            <a:endParaRPr lang="en-US" sz="1200" dirty="0" smtClean="0"/>
          </a:p>
        </p:txBody>
      </p:sp>
    </p:spTree>
    <p:extLst>
      <p:ext uri="{BB962C8B-B14F-4D97-AF65-F5344CB8AC3E}">
        <p14:creationId xmlns:p14="http://schemas.microsoft.com/office/powerpoint/2010/main" val="35530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p:cNvSpPr/>
          <p:nvPr/>
        </p:nvSpPr>
        <p:spPr>
          <a:xfrm>
            <a:off x="423082" y="478755"/>
            <a:ext cx="11341288" cy="6044732"/>
          </a:xfrm>
          <a:prstGeom prst="rect">
            <a:avLst/>
          </a:prstGeom>
        </p:spPr>
        <p:txBody>
          <a:bodyPr wrap="square">
            <a:spAutoFit/>
          </a:bodyPr>
          <a:lstStyle/>
          <a:p>
            <a:pPr algn="ctr">
              <a:lnSpc>
                <a:spcPct val="140000"/>
              </a:lnSpc>
            </a:pPr>
            <a:r>
              <a:rPr lang="en-US" sz="4000" b="1" dirty="0" smtClean="0"/>
              <a:t>EPH.3:17-19 “…THAT YOU, BEING ROOTED AND GROUNDED IN LOVE, MAY HAVE STRENGTH TO COMPREHEND WITH ALL THE SAINTS WHAT IS THE BREADTH AND LENGTH AND HEIGHT AND DEPTH, AND TO KNOW THE LOVE OF CHRIST THAT SURPASSES KNOWLEDGE, THAT YOU MAY BE FILLED WITH ALL THE FULLNESS OF GOD.” </a:t>
            </a:r>
          </a:p>
        </p:txBody>
      </p:sp>
    </p:spTree>
    <p:extLst>
      <p:ext uri="{BB962C8B-B14F-4D97-AF65-F5344CB8AC3E}">
        <p14:creationId xmlns:p14="http://schemas.microsoft.com/office/powerpoint/2010/main" val="15279004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p:cNvSpPr/>
          <p:nvPr/>
        </p:nvSpPr>
        <p:spPr>
          <a:xfrm>
            <a:off x="1843548" y="478755"/>
            <a:ext cx="8554065" cy="6727996"/>
          </a:xfrm>
          <a:prstGeom prst="rect">
            <a:avLst/>
          </a:prstGeom>
        </p:spPr>
        <p:txBody>
          <a:bodyPr wrap="square">
            <a:spAutoFit/>
          </a:bodyPr>
          <a:lstStyle/>
          <a:p>
            <a:pPr algn="ctr">
              <a:lnSpc>
                <a:spcPct val="140000"/>
              </a:lnSpc>
            </a:pPr>
            <a:endParaRPr lang="en-US" sz="2000" b="1" dirty="0" smtClean="0"/>
          </a:p>
          <a:p>
            <a:pPr algn="ctr">
              <a:lnSpc>
                <a:spcPct val="140000"/>
              </a:lnSpc>
            </a:pPr>
            <a:endParaRPr lang="en-US" sz="2000" b="1" dirty="0" smtClean="0"/>
          </a:p>
          <a:p>
            <a:pPr algn="ctr">
              <a:lnSpc>
                <a:spcPct val="140000"/>
              </a:lnSpc>
            </a:pPr>
            <a:r>
              <a:rPr lang="en-US" sz="4000" b="1" dirty="0" smtClean="0"/>
              <a:t>A DIFFERENT “THEM”</a:t>
            </a:r>
          </a:p>
          <a:p>
            <a:pPr algn="ctr">
              <a:lnSpc>
                <a:spcPct val="140000"/>
              </a:lnSpc>
            </a:pPr>
            <a:endParaRPr lang="en-US" sz="2000" b="1" dirty="0" smtClean="0"/>
          </a:p>
          <a:p>
            <a:pPr algn="ctr">
              <a:lnSpc>
                <a:spcPct val="140000"/>
              </a:lnSpc>
            </a:pPr>
            <a:r>
              <a:rPr lang="en-US" sz="4000" b="1" dirty="0" smtClean="0"/>
              <a:t>A DIFFERENT “HIM”</a:t>
            </a:r>
          </a:p>
          <a:p>
            <a:pPr algn="ctr">
              <a:lnSpc>
                <a:spcPct val="140000"/>
              </a:lnSpc>
            </a:pPr>
            <a:endParaRPr lang="en-US" sz="2000" b="1" dirty="0" smtClean="0"/>
          </a:p>
          <a:p>
            <a:pPr algn="ctr">
              <a:lnSpc>
                <a:spcPct val="140000"/>
              </a:lnSpc>
            </a:pPr>
            <a:endParaRPr lang="en-US" sz="4000" b="1" dirty="0" smtClean="0">
              <a:solidFill>
                <a:srgbClr val="3A0000"/>
              </a:solidFill>
              <a:latin typeface="Arial" panose="020B0604020202020204" pitchFamily="34" charset="0"/>
              <a:cs typeface="Arial" panose="020B0604020202020204" pitchFamily="34" charset="0"/>
            </a:endParaRPr>
          </a:p>
          <a:p>
            <a:pPr algn="ctr">
              <a:lnSpc>
                <a:spcPct val="140000"/>
              </a:lnSpc>
            </a:pPr>
            <a:endParaRPr lang="en-US" sz="4400" b="1" dirty="0" smtClean="0">
              <a:solidFill>
                <a:srgbClr val="3A0000"/>
              </a:solidFill>
              <a:latin typeface="Arial" panose="020B0604020202020204" pitchFamily="34" charset="0"/>
              <a:cs typeface="Arial" panose="020B0604020202020204" pitchFamily="34" charset="0"/>
            </a:endParaRPr>
          </a:p>
          <a:p>
            <a:pPr algn="ctr">
              <a:lnSpc>
                <a:spcPct val="140000"/>
              </a:lnSpc>
            </a:pPr>
            <a:endParaRPr lang="en-US" sz="2000" b="1" dirty="0" smtClean="0">
              <a:solidFill>
                <a:srgbClr val="3A0000"/>
              </a:solidFill>
              <a:latin typeface="Arial" panose="020B0604020202020204" pitchFamily="34" charset="0"/>
              <a:cs typeface="Arial" panose="020B0604020202020204" pitchFamily="34" charset="0"/>
            </a:endParaRPr>
          </a:p>
          <a:p>
            <a:pPr algn="ctr">
              <a:lnSpc>
                <a:spcPct val="140000"/>
              </a:lnSpc>
            </a:pPr>
            <a:endParaRPr lang="en-US" sz="4400" b="1" dirty="0">
              <a:solidFill>
                <a:srgbClr val="3A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6591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p:cNvSpPr/>
          <p:nvPr/>
        </p:nvSpPr>
        <p:spPr>
          <a:xfrm>
            <a:off x="1843548" y="478755"/>
            <a:ext cx="8554065" cy="6727996"/>
          </a:xfrm>
          <a:prstGeom prst="rect">
            <a:avLst/>
          </a:prstGeom>
        </p:spPr>
        <p:txBody>
          <a:bodyPr wrap="square">
            <a:spAutoFit/>
          </a:bodyPr>
          <a:lstStyle/>
          <a:p>
            <a:pPr algn="ctr">
              <a:lnSpc>
                <a:spcPct val="140000"/>
              </a:lnSpc>
            </a:pPr>
            <a:endParaRPr lang="en-US" sz="2000" b="1" dirty="0" smtClean="0"/>
          </a:p>
          <a:p>
            <a:pPr algn="ctr">
              <a:lnSpc>
                <a:spcPct val="140000"/>
              </a:lnSpc>
            </a:pPr>
            <a:endParaRPr lang="en-US" sz="2000" b="1" dirty="0" smtClean="0"/>
          </a:p>
          <a:p>
            <a:pPr algn="ctr">
              <a:lnSpc>
                <a:spcPct val="140000"/>
              </a:lnSpc>
            </a:pPr>
            <a:r>
              <a:rPr lang="en-US" sz="4000" b="1" dirty="0" smtClean="0"/>
              <a:t>A DIFFERENT “THEM”</a:t>
            </a:r>
          </a:p>
          <a:p>
            <a:pPr algn="ctr">
              <a:lnSpc>
                <a:spcPct val="140000"/>
              </a:lnSpc>
            </a:pPr>
            <a:endParaRPr lang="en-US" sz="2000" b="1" dirty="0" smtClean="0"/>
          </a:p>
          <a:p>
            <a:pPr algn="ctr">
              <a:lnSpc>
                <a:spcPct val="140000"/>
              </a:lnSpc>
            </a:pPr>
            <a:r>
              <a:rPr lang="en-US" sz="4000" b="1" dirty="0" smtClean="0"/>
              <a:t>A DIFFERENT “HIM”</a:t>
            </a:r>
          </a:p>
          <a:p>
            <a:pPr algn="ctr">
              <a:lnSpc>
                <a:spcPct val="140000"/>
              </a:lnSpc>
            </a:pPr>
            <a:endParaRPr lang="en-US" sz="2000" b="1" dirty="0" smtClean="0"/>
          </a:p>
          <a:p>
            <a:pPr algn="ctr">
              <a:lnSpc>
                <a:spcPct val="140000"/>
              </a:lnSpc>
            </a:pPr>
            <a:r>
              <a:rPr lang="en-US" sz="4000" b="1" dirty="0" smtClean="0"/>
              <a:t>A DIFFERENT “YOU”</a:t>
            </a:r>
            <a:endParaRPr lang="en-US" sz="4000" b="1" dirty="0" smtClean="0">
              <a:solidFill>
                <a:srgbClr val="3A0000"/>
              </a:solidFill>
              <a:latin typeface="Arial" panose="020B0604020202020204" pitchFamily="34" charset="0"/>
              <a:cs typeface="Arial" panose="020B0604020202020204" pitchFamily="34" charset="0"/>
            </a:endParaRPr>
          </a:p>
          <a:p>
            <a:pPr algn="ctr">
              <a:lnSpc>
                <a:spcPct val="140000"/>
              </a:lnSpc>
            </a:pPr>
            <a:endParaRPr lang="en-US" sz="4400" b="1" dirty="0" smtClean="0">
              <a:solidFill>
                <a:srgbClr val="3A0000"/>
              </a:solidFill>
              <a:latin typeface="Arial" panose="020B0604020202020204" pitchFamily="34" charset="0"/>
              <a:cs typeface="Arial" panose="020B0604020202020204" pitchFamily="34" charset="0"/>
            </a:endParaRPr>
          </a:p>
          <a:p>
            <a:pPr algn="ctr">
              <a:lnSpc>
                <a:spcPct val="140000"/>
              </a:lnSpc>
            </a:pPr>
            <a:endParaRPr lang="en-US" sz="2000" b="1" dirty="0" smtClean="0">
              <a:solidFill>
                <a:srgbClr val="3A0000"/>
              </a:solidFill>
              <a:latin typeface="Arial" panose="020B0604020202020204" pitchFamily="34" charset="0"/>
              <a:cs typeface="Arial" panose="020B0604020202020204" pitchFamily="34" charset="0"/>
            </a:endParaRPr>
          </a:p>
          <a:p>
            <a:pPr algn="ctr">
              <a:lnSpc>
                <a:spcPct val="140000"/>
              </a:lnSpc>
            </a:pPr>
            <a:endParaRPr lang="en-US" sz="4400" b="1" dirty="0">
              <a:solidFill>
                <a:srgbClr val="3A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98008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6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5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7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1043</TotalTime>
  <Words>303</Words>
  <Application>Microsoft Office PowerPoint</Application>
  <PresentationFormat>Custom</PresentationFormat>
  <Paragraphs>56</Paragraphs>
  <Slides>13</Slides>
  <Notes>0</Notes>
  <HiddenSlides>0</HiddenSlides>
  <MMClips>0</MMClips>
  <ScaleCrop>false</ScaleCrop>
  <HeadingPairs>
    <vt:vector size="4" baseType="variant">
      <vt:variant>
        <vt:lpstr>Theme</vt:lpstr>
      </vt:variant>
      <vt:variant>
        <vt:i4>9</vt:i4>
      </vt:variant>
      <vt:variant>
        <vt:lpstr>Slide Titles</vt:lpstr>
      </vt:variant>
      <vt:variant>
        <vt:i4>13</vt:i4>
      </vt:variant>
    </vt:vector>
  </HeadingPairs>
  <TitlesOfParts>
    <vt:vector size="22" baseType="lpstr">
      <vt:lpstr>Office Theme</vt:lpstr>
      <vt:lpstr>4_Office Theme</vt:lpstr>
      <vt:lpstr>3_Office Theme</vt:lpstr>
      <vt:lpstr>Custom Design</vt:lpstr>
      <vt:lpstr>2_Office Theme</vt:lpstr>
      <vt:lpstr>1_Office Theme</vt:lpstr>
      <vt:lpstr>6_Office Theme</vt:lpstr>
      <vt:lpstr>5_Office Theme</vt:lpstr>
      <vt:lpstr>7_Office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Ariana Roche</dc:creator>
  <cp:lastModifiedBy>Owner</cp:lastModifiedBy>
  <cp:revision>98</cp:revision>
  <cp:lastPrinted>2015-11-15T17:15:49Z</cp:lastPrinted>
  <dcterms:created xsi:type="dcterms:W3CDTF">2015-11-05T19:17:13Z</dcterms:created>
  <dcterms:modified xsi:type="dcterms:W3CDTF">2016-01-03T03:28:57Z</dcterms:modified>
</cp:coreProperties>
</file>