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8.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92" r:id="rId2"/>
    <p:sldMasterId id="2147483675" r:id="rId3"/>
    <p:sldMasterId id="2147483677" r:id="rId4"/>
    <p:sldMasterId id="2147483673" r:id="rId5"/>
    <p:sldMasterId id="2147483660" r:id="rId6"/>
    <p:sldMasterId id="2147483714" r:id="rId7"/>
    <p:sldMasterId id="2147483794" r:id="rId8"/>
    <p:sldMasterId id="2147483807" r:id="rId9"/>
  </p:sldMasterIdLst>
  <p:handoutMasterIdLst>
    <p:handoutMasterId r:id="rId23"/>
  </p:handoutMasterIdLst>
  <p:sldIdLst>
    <p:sldId id="375" r:id="rId10"/>
    <p:sldId id="277" r:id="rId11"/>
    <p:sldId id="380" r:id="rId12"/>
    <p:sldId id="381" r:id="rId13"/>
    <p:sldId id="382" r:id="rId14"/>
    <p:sldId id="383" r:id="rId15"/>
    <p:sldId id="384" r:id="rId16"/>
    <p:sldId id="379" r:id="rId17"/>
    <p:sldId id="378" r:id="rId18"/>
    <p:sldId id="386" r:id="rId19"/>
    <p:sldId id="387" r:id="rId20"/>
    <p:sldId id="385" r:id="rId21"/>
    <p:sldId id="376" r:id="rId22"/>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0000"/>
    <a:srgbClr val="3A0000"/>
    <a:srgbClr val="321704"/>
    <a:srgbClr val="F6DFD6"/>
    <a:srgbClr val="9857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71" autoAdjust="0"/>
  </p:normalViewPr>
  <p:slideViewPr>
    <p:cSldViewPr snapToGrid="0" snapToObjects="1">
      <p:cViewPr varScale="1">
        <p:scale>
          <a:sx n="70" d="100"/>
          <a:sy n="70" d="100"/>
        </p:scale>
        <p:origin x="-62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0" d="100"/>
          <a:sy n="10" d="100"/>
        </p:scale>
        <p:origin x="211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78008CB-8BC6-4B12-A947-71228FAD406A}" type="datetimeFigureOut">
              <a:rPr lang="en-US" smtClean="0"/>
              <a:t>1/2/2016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9842212B-25F7-4167-8866-37D2A5169CC8}" type="slidenum">
              <a:rPr lang="en-US" smtClean="0"/>
              <a:t>‹#›</a:t>
            </a:fld>
            <a:endParaRPr lang="en-US"/>
          </a:p>
        </p:txBody>
      </p:sp>
    </p:spTree>
    <p:extLst>
      <p:ext uri="{BB962C8B-B14F-4D97-AF65-F5344CB8AC3E}">
        <p14:creationId xmlns:p14="http://schemas.microsoft.com/office/powerpoint/2010/main" val="551590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40900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96495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40349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923775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A19B725-2796-424D-84B6-A18EF0794FFB}" type="datetimeFigureOut">
              <a:rPr lang="en-US">
                <a:solidFill>
                  <a:prstClr val="black">
                    <a:tint val="75000"/>
                  </a:prstClr>
                </a:solidFill>
              </a:rPr>
              <a:pPr>
                <a:def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71A4AD8-F45B-40EF-92CE-883E6158CA1C}" type="slidenum">
              <a:rPr lang="en-US" altLang="en-US"/>
              <a:pPr/>
              <a:t>‹#›</a:t>
            </a:fld>
            <a:endParaRPr lang="en-US" altLang="en-US"/>
          </a:p>
        </p:txBody>
      </p:sp>
    </p:spTree>
    <p:extLst>
      <p:ext uri="{BB962C8B-B14F-4D97-AF65-F5344CB8AC3E}">
        <p14:creationId xmlns:p14="http://schemas.microsoft.com/office/powerpoint/2010/main" val="2779374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pPr/>
              <a:t>‹#›</a:t>
            </a:fld>
            <a:endParaRPr lang="en-US" altLang="en-US"/>
          </a:p>
        </p:txBody>
      </p:sp>
    </p:spTree>
    <p:extLst>
      <p:ext uri="{BB962C8B-B14F-4D97-AF65-F5344CB8AC3E}">
        <p14:creationId xmlns:p14="http://schemas.microsoft.com/office/powerpoint/2010/main" val="448334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2B4EE8-B9A9-4268-8923-B41BF2BC10F6}"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242030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B4EE8-B9A9-4268-8923-B41BF2BC10F6}"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054225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2B4EE8-B9A9-4268-8923-B41BF2BC10F6}"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1899865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2B4EE8-B9A9-4268-8923-B41BF2BC10F6}"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530415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2B4EE8-B9A9-4268-8923-B41BF2BC10F6}" type="datetimeFigureOut">
              <a:rPr lang="en-US" smtClean="0"/>
              <a:t>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839345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087815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2B4EE8-B9A9-4268-8923-B41BF2BC10F6}" type="datetimeFigureOut">
              <a:rPr lang="en-US" smtClean="0"/>
              <a:t>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1310620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B4EE8-B9A9-4268-8923-B41BF2BC10F6}" type="datetimeFigureOut">
              <a:rPr lang="en-US" smtClean="0"/>
              <a:t>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572026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B4EE8-B9A9-4268-8923-B41BF2BC10F6}"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9645269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B4EE8-B9A9-4268-8923-B41BF2BC10F6}"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27279346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B4EE8-B9A9-4268-8923-B41BF2BC10F6}"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10593953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B4EE8-B9A9-4268-8923-B41BF2BC10F6}"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20C85-655F-487C-979B-4A8AF27D1CBA}" type="slidenum">
              <a:rPr lang="en-US" smtClean="0"/>
              <a:t>‹#›</a:t>
            </a:fld>
            <a:endParaRPr lang="en-US"/>
          </a:p>
        </p:txBody>
      </p:sp>
    </p:spTree>
    <p:extLst>
      <p:ext uri="{BB962C8B-B14F-4D97-AF65-F5344CB8AC3E}">
        <p14:creationId xmlns:p14="http://schemas.microsoft.com/office/powerpoint/2010/main" val="33696156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pPr/>
              <a:t>‹#›</a:t>
            </a:fld>
            <a:endParaRPr lang="en-US" altLang="en-US"/>
          </a:p>
        </p:txBody>
      </p:sp>
    </p:spTree>
    <p:extLst>
      <p:ext uri="{BB962C8B-B14F-4D97-AF65-F5344CB8AC3E}">
        <p14:creationId xmlns:p14="http://schemas.microsoft.com/office/powerpoint/2010/main" val="3585327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pPr/>
              <a:t>‹#›</a:t>
            </a:fld>
            <a:endParaRPr lang="en-US" altLang="en-US"/>
          </a:p>
        </p:txBody>
      </p:sp>
    </p:spTree>
    <p:extLst>
      <p:ext uri="{BB962C8B-B14F-4D97-AF65-F5344CB8AC3E}">
        <p14:creationId xmlns:p14="http://schemas.microsoft.com/office/powerpoint/2010/main" val="29173917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1D75D4-7CC2-4956-9A06-A006E4AF9B9D}"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3FD8F6-77E8-4345-A654-1673219F05DF}" type="slidenum">
              <a:rPr lang="en-US" altLang="en-US"/>
              <a:pPr/>
              <a:t>‹#›</a:t>
            </a:fld>
            <a:endParaRPr lang="en-US" altLang="en-US"/>
          </a:p>
        </p:txBody>
      </p:sp>
    </p:spTree>
    <p:extLst>
      <p:ext uri="{BB962C8B-B14F-4D97-AF65-F5344CB8AC3E}">
        <p14:creationId xmlns:p14="http://schemas.microsoft.com/office/powerpoint/2010/main" val="2240635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2196116-EF0F-452B-83B1-C5C3122055FB}"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2CF01B9-7DF9-4EC3-AF6E-0A47E3A7AE25}" type="slidenum">
              <a:rPr lang="en-US" altLang="en-US"/>
              <a:pPr/>
              <a:t>‹#›</a:t>
            </a:fld>
            <a:endParaRPr lang="en-US" altLang="en-US"/>
          </a:p>
        </p:txBody>
      </p:sp>
    </p:spTree>
    <p:extLst>
      <p:ext uri="{BB962C8B-B14F-4D97-AF65-F5344CB8AC3E}">
        <p14:creationId xmlns:p14="http://schemas.microsoft.com/office/powerpoint/2010/main" val="102372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B8996-A6CA-2842-B460-E150F305F92E}" type="datetimeFigureOut">
              <a:rPr lang="en-US" smtClean="0"/>
              <a:t>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3915107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027FD5B-8E10-472F-8171-09BB8BB85F4A}" type="datetimeFigureOut">
              <a:rPr lang="en-US"/>
              <a:pPr>
                <a:defRPr/>
              </a:pPr>
              <a:t>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9EA6A82-FB09-4ED9-994C-F70E935DC221}" type="slidenum">
              <a:rPr lang="en-US" altLang="en-US"/>
              <a:pPr/>
              <a:t>‹#›</a:t>
            </a:fld>
            <a:endParaRPr lang="en-US" altLang="en-US"/>
          </a:p>
        </p:txBody>
      </p:sp>
    </p:spTree>
    <p:extLst>
      <p:ext uri="{BB962C8B-B14F-4D97-AF65-F5344CB8AC3E}">
        <p14:creationId xmlns:p14="http://schemas.microsoft.com/office/powerpoint/2010/main" val="4551027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03D483B-873C-47C6-9A89-BE86B277E7B9}" type="datetimeFigureOut">
              <a:rPr lang="en-US"/>
              <a:pPr>
                <a:defRPr/>
              </a:pPr>
              <a:t>1/2/2016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212C715-8A37-466E-82EA-61A0DA1759D9}" type="slidenum">
              <a:rPr lang="en-US" altLang="en-US"/>
              <a:pPr/>
              <a:t>‹#›</a:t>
            </a:fld>
            <a:endParaRPr lang="en-US" altLang="en-US"/>
          </a:p>
        </p:txBody>
      </p:sp>
    </p:spTree>
    <p:extLst>
      <p:ext uri="{BB962C8B-B14F-4D97-AF65-F5344CB8AC3E}">
        <p14:creationId xmlns:p14="http://schemas.microsoft.com/office/powerpoint/2010/main" val="12272410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71A955-06F8-4E96-948D-3911E3692600}" type="datetimeFigureOut">
              <a:rPr lang="en-US"/>
              <a:pPr>
                <a:defRPr/>
              </a:pPr>
              <a:t>1/2/2016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C147B09-B7E2-4308-B6B4-9C54F6CB4527}" type="slidenum">
              <a:rPr lang="en-US" altLang="en-US"/>
              <a:pPr/>
              <a:t>‹#›</a:t>
            </a:fld>
            <a:endParaRPr lang="en-US" altLang="en-US"/>
          </a:p>
        </p:txBody>
      </p:sp>
    </p:spTree>
    <p:extLst>
      <p:ext uri="{BB962C8B-B14F-4D97-AF65-F5344CB8AC3E}">
        <p14:creationId xmlns:p14="http://schemas.microsoft.com/office/powerpoint/2010/main" val="7873466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AA9948F-1661-457E-9981-C4731D501281}" type="datetimeFigureOut">
              <a:rPr lang="en-US"/>
              <a:pPr>
                <a:defRPr/>
              </a:pPr>
              <a:t>1/2/2016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049C3B0-D0F5-4C81-920C-FB9FC7A2CB32}" type="slidenum">
              <a:rPr lang="en-US" altLang="en-US"/>
              <a:pPr/>
              <a:t>‹#›</a:t>
            </a:fld>
            <a:endParaRPr lang="en-US" altLang="en-US"/>
          </a:p>
        </p:txBody>
      </p:sp>
    </p:spTree>
    <p:extLst>
      <p:ext uri="{BB962C8B-B14F-4D97-AF65-F5344CB8AC3E}">
        <p14:creationId xmlns:p14="http://schemas.microsoft.com/office/powerpoint/2010/main" val="30542273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D5B0EC-37BD-4CAA-92C7-C4E3E37B0DF4}" type="datetimeFigureOut">
              <a:rPr lang="en-US"/>
              <a:pPr>
                <a:defRPr/>
              </a:pPr>
              <a:t>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5C02E59-AD7B-418D-9926-DDF8C2AD5108}" type="slidenum">
              <a:rPr lang="en-US" altLang="en-US"/>
              <a:pPr/>
              <a:t>‹#›</a:t>
            </a:fld>
            <a:endParaRPr lang="en-US" altLang="en-US"/>
          </a:p>
        </p:txBody>
      </p:sp>
    </p:spTree>
    <p:extLst>
      <p:ext uri="{BB962C8B-B14F-4D97-AF65-F5344CB8AC3E}">
        <p14:creationId xmlns:p14="http://schemas.microsoft.com/office/powerpoint/2010/main" val="30455690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987F20-126B-4D9E-A8DA-BA6E32760B8C}" type="datetimeFigureOut">
              <a:rPr lang="en-US"/>
              <a:pPr>
                <a:defRPr/>
              </a:pPr>
              <a:t>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8233FF-D3F6-4534-BFE5-8608954F460B}" type="slidenum">
              <a:rPr lang="en-US" altLang="en-US"/>
              <a:pPr/>
              <a:t>‹#›</a:t>
            </a:fld>
            <a:endParaRPr lang="en-US" altLang="en-US"/>
          </a:p>
        </p:txBody>
      </p:sp>
    </p:spTree>
    <p:extLst>
      <p:ext uri="{BB962C8B-B14F-4D97-AF65-F5344CB8AC3E}">
        <p14:creationId xmlns:p14="http://schemas.microsoft.com/office/powerpoint/2010/main" val="22253995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95AFF1-F0CB-4C05-9CA0-3EEDACDF3F3E}"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1754001-97F0-4C23-8A69-C4DAACD2CC48}" type="slidenum">
              <a:rPr lang="en-US" altLang="en-US"/>
              <a:pPr/>
              <a:t>‹#›</a:t>
            </a:fld>
            <a:endParaRPr lang="en-US" altLang="en-US"/>
          </a:p>
        </p:txBody>
      </p:sp>
    </p:spTree>
    <p:extLst>
      <p:ext uri="{BB962C8B-B14F-4D97-AF65-F5344CB8AC3E}">
        <p14:creationId xmlns:p14="http://schemas.microsoft.com/office/powerpoint/2010/main" val="23615020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742350-A5DD-41AC-85E5-B1B9675D35D9}"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72781AD-CC1D-48CC-8A55-5C2FF29B6DAF}" type="slidenum">
              <a:rPr lang="en-US" altLang="en-US"/>
              <a:pPr/>
              <a:t>‹#›</a:t>
            </a:fld>
            <a:endParaRPr lang="en-US" altLang="en-US"/>
          </a:p>
        </p:txBody>
      </p:sp>
    </p:spTree>
    <p:extLst>
      <p:ext uri="{BB962C8B-B14F-4D97-AF65-F5344CB8AC3E}">
        <p14:creationId xmlns:p14="http://schemas.microsoft.com/office/powerpoint/2010/main" val="35147040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01370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299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B8996-A6CA-2842-B460-E150F305F92E}"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0241249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2026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94574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11188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45860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solidFill>
                  <a:prstClr val="black">
                    <a:tint val="75000"/>
                  </a:prstClr>
                </a:solidFill>
              </a:rPr>
              <a:pPr>
                <a:def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16714667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15935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3825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12437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79691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4788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B8996-A6CA-2842-B460-E150F305F92E}" type="datetimeFigureOut">
              <a:rPr lang="en-US" smtClean="0"/>
              <a:t>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3868392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72673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23246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8876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42252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44454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26485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solidFill>
                  <a:prstClr val="black">
                    <a:tint val="75000"/>
                  </a:prstClr>
                </a:solidFill>
              </a:rPr>
              <a:pPr>
                <a:def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9881296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02669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0449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727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B8996-A6CA-2842-B460-E150F305F92E}" type="datetimeFigureOut">
              <a:rPr lang="en-US" smtClean="0"/>
              <a:t>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11741576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01368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52290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214563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0824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58563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359027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993735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88848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solidFill>
                  <a:prstClr val="black">
                    <a:tint val="75000"/>
                  </a:prstClr>
                </a:solidFill>
              </a:rPr>
              <a:pPr>
                <a:def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23768518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504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17B1EA-3BDB-40A7-9A0F-A84E693C633D}" type="datetimeFigureOut">
              <a:rPr lang="en-US"/>
              <a:pPr>
                <a:defRPr/>
              </a:pPr>
              <a:t>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398322D-DFEE-45AC-A25A-0FB59DE620D8}" type="slidenum">
              <a:rPr lang="en-US" altLang="en-US"/>
              <a:pPr/>
              <a:t>‹#›</a:t>
            </a:fld>
            <a:endParaRPr lang="en-US" altLang="en-US"/>
          </a:p>
        </p:txBody>
      </p:sp>
    </p:spTree>
    <p:extLst>
      <p:ext uri="{BB962C8B-B14F-4D97-AF65-F5344CB8AC3E}">
        <p14:creationId xmlns:p14="http://schemas.microsoft.com/office/powerpoint/2010/main" val="107057903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55110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80378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056942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880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B8996-A6CA-2842-B460-E150F305F92E}" type="datetimeFigureOut">
              <a:rPr lang="en-US" smtClean="0"/>
              <a:t>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84008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B8996-A6CA-2842-B460-E150F305F92E}" type="datetimeFigureOut">
              <a:rPr lang="en-US" smtClean="0"/>
              <a:t>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81E6E-E4D7-FC4C-8C70-956678F9CC0A}" type="slidenum">
              <a:rPr lang="en-US" smtClean="0"/>
              <a:t>‹#›</a:t>
            </a:fld>
            <a:endParaRPr lang="en-US"/>
          </a:p>
        </p:txBody>
      </p:sp>
    </p:spTree>
    <p:extLst>
      <p:ext uri="{BB962C8B-B14F-4D97-AF65-F5344CB8AC3E}">
        <p14:creationId xmlns:p14="http://schemas.microsoft.com/office/powerpoint/2010/main" val="37059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6.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7.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8.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B8996-A6CA-2842-B460-E150F305F92E}" type="datetimeFigureOut">
              <a:rPr lang="en-US" smtClean="0"/>
              <a:t>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1E6E-E4D7-FC4C-8C70-956678F9CC0A}" type="slidenum">
              <a:rPr lang="en-US" smtClean="0"/>
              <a:t>‹#›</a:t>
            </a:fld>
            <a:endParaRPr lang="en-US"/>
          </a:p>
        </p:txBody>
      </p:sp>
    </p:spTree>
    <p:extLst>
      <p:ext uri="{BB962C8B-B14F-4D97-AF65-F5344CB8AC3E}">
        <p14:creationId xmlns:p14="http://schemas.microsoft.com/office/powerpoint/2010/main" val="1277943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72"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058819A-B861-436D-9F19-BAF61507A305}" type="datetimeFigureOut">
              <a:rPr lang="en-US">
                <a:solidFill>
                  <a:prstClr val="black">
                    <a:tint val="75000"/>
                  </a:prstClr>
                </a:solidFill>
              </a:rPr>
              <a:pPr>
                <a:defRPr/>
              </a:pPr>
              <a:t>1/2/2016</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B00BA9ED-71EE-4AC1-ADC4-7BA0970E6C7F}" type="slidenum">
              <a:rPr lang="en-US" altLang="en-US" smtClean="0">
                <a:cs typeface="Arial" panose="020B0604020202020204" pitchFamily="34" charset="0"/>
              </a:rPr>
              <a:pPr fontAlgn="base">
                <a:spcBef>
                  <a:spcPct val="0"/>
                </a:spcBef>
                <a:spcAft>
                  <a:spcPct val="0"/>
                </a:spcAft>
              </a:pPr>
              <a:t>‹#›</a:t>
            </a:fld>
            <a:endParaRPr lang="en-US" altLang="en-US" smtClean="0">
              <a:cs typeface="Arial" panose="020B0604020202020204" pitchFamily="34" charset="0"/>
            </a:endParaRPr>
          </a:p>
        </p:txBody>
      </p:sp>
    </p:spTree>
    <p:extLst>
      <p:ext uri="{BB962C8B-B14F-4D97-AF65-F5344CB8AC3E}">
        <p14:creationId xmlns:p14="http://schemas.microsoft.com/office/powerpoint/2010/main" val="1783065355"/>
      </p:ext>
    </p:extLst>
  </p:cSld>
  <p:clrMap bg1="lt1" tx1="dk1" bg2="lt2" tx2="dk2" accent1="accent1" accent2="accent2" accent3="accent3" accent4="accent4" accent5="accent5" accent6="accent6" hlink="hlink" folHlink="folHlink"/>
  <p:sldLayoutIdLst>
    <p:sldLayoutId id="2147483793"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defRPr/>
            </a:pPr>
            <a:fld id="{2F156EAB-B27E-4F42-892D-37AB2259CBA1}" type="datetimeFigureOut">
              <a:rPr lang="en-US" smtClean="0">
                <a:ea typeface="MS PGothic" pitchFamily="34" charset="-128"/>
              </a:rPr>
              <a:pPr defTabSz="457200" fontAlgn="base">
                <a:spcBef>
                  <a:spcPct val="0"/>
                </a:spcBef>
                <a:spcAft>
                  <a:spcPct val="0"/>
                </a:spcAft>
                <a:defRPr/>
              </a:pPr>
              <a:t>1/2/2016</a:t>
            </a:fld>
            <a:endParaRPr lang="en-US">
              <a:ea typeface="MS PGothic"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457200" fontAlgn="base">
              <a:spcBef>
                <a:spcPct val="0"/>
              </a:spcBef>
              <a:spcAft>
                <a:spcPct val="0"/>
              </a:spcAft>
            </a:pPr>
            <a:fld id="{566BE154-D726-4B8F-A3B1-465C0AB3D941}" type="slidenum">
              <a:rPr lang="en-US" altLang="en-US" smtClean="0">
                <a:ea typeface="MS PGothic" pitchFamily="34" charset="-128"/>
              </a:rPr>
              <a:pPr defTabSz="457200" fontAlgn="base">
                <a:spcBef>
                  <a:spcPct val="0"/>
                </a:spcBef>
                <a:spcAft>
                  <a:spcPct val="0"/>
                </a:spcAft>
              </a:pPr>
              <a:t>‹#›</a:t>
            </a:fld>
            <a:endParaRPr lang="en-US" altLang="en-US" smtClean="0">
              <a:ea typeface="MS PGothic" pitchFamily="34" charset="-128"/>
            </a:endParaRPr>
          </a:p>
        </p:txBody>
      </p:sp>
    </p:spTree>
    <p:extLst>
      <p:ext uri="{BB962C8B-B14F-4D97-AF65-F5344CB8AC3E}">
        <p14:creationId xmlns:p14="http://schemas.microsoft.com/office/powerpoint/2010/main" val="4221428101"/>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B4EE8-B9A9-4268-8923-B41BF2BC10F6}" type="datetimeFigureOut">
              <a:rPr lang="en-US" smtClean="0"/>
              <a:t>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620C85-655F-487C-979B-4A8AF27D1CBA}" type="slidenum">
              <a:rPr lang="en-US" smtClean="0"/>
              <a:t>‹#›</a:t>
            </a:fld>
            <a:endParaRPr lang="en-US"/>
          </a:p>
        </p:txBody>
      </p:sp>
    </p:spTree>
    <p:extLst>
      <p:ext uri="{BB962C8B-B14F-4D97-AF65-F5344CB8AC3E}">
        <p14:creationId xmlns:p14="http://schemas.microsoft.com/office/powerpoint/2010/main" val="8279267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fontAlgn="base">
              <a:spcBef>
                <a:spcPct val="0"/>
              </a:spcBef>
              <a:spcAft>
                <a:spcPct val="0"/>
              </a:spcAft>
              <a:defRPr/>
            </a:pPr>
            <a:fld id="{2F156EAB-B27E-4F42-892D-37AB2259CBA1}" type="datetimeFigureOut">
              <a:rPr lang="en-US" smtClean="0">
                <a:ea typeface="MS PGothic" pitchFamily="34" charset="-128"/>
              </a:rPr>
              <a:pPr defTabSz="457200" fontAlgn="base">
                <a:spcBef>
                  <a:spcPct val="0"/>
                </a:spcBef>
                <a:spcAft>
                  <a:spcPct val="0"/>
                </a:spcAft>
                <a:defRPr/>
              </a:pPr>
              <a:t>1/2/2016</a:t>
            </a:fld>
            <a:endParaRPr lang="en-US">
              <a:ea typeface="MS PGothic"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457200" fontAlgn="base">
              <a:spcBef>
                <a:spcPct val="0"/>
              </a:spcBef>
              <a:spcAft>
                <a:spcPct val="0"/>
              </a:spcAft>
            </a:pPr>
            <a:fld id="{566BE154-D726-4B8F-A3B1-465C0AB3D941}" type="slidenum">
              <a:rPr lang="en-US" altLang="en-US" smtClean="0">
                <a:ea typeface="MS PGothic" pitchFamily="34" charset="-128"/>
              </a:rPr>
              <a:pPr defTabSz="457200" fontAlgn="base">
                <a:spcBef>
                  <a:spcPct val="0"/>
                </a:spcBef>
                <a:spcAft>
                  <a:spcPct val="0"/>
                </a:spcAft>
              </a:pPr>
              <a:t>‹#›</a:t>
            </a:fld>
            <a:endParaRPr lang="en-US" altLang="en-US" smtClean="0">
              <a:ea typeface="MS PGothic" pitchFamily="34" charset="-128"/>
            </a:endParaRPr>
          </a:p>
        </p:txBody>
      </p:sp>
    </p:spTree>
    <p:extLst>
      <p:ext uri="{BB962C8B-B14F-4D97-AF65-F5344CB8AC3E}">
        <p14:creationId xmlns:p14="http://schemas.microsoft.com/office/powerpoint/2010/main" val="3244958399"/>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2F156EAB-B27E-4F42-892D-37AB2259CBA1}" type="datetimeFigureOut">
              <a:rPr lang="en-US"/>
              <a:pPr>
                <a:defRPr/>
              </a:pPr>
              <a:t>1/2/2016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66BE154-D726-4B8F-A3B1-465C0AB3D941}" type="slidenum">
              <a:rPr lang="en-US" altLang="en-US"/>
              <a:pPr/>
              <a:t>‹#›</a:t>
            </a:fld>
            <a:endParaRPr lang="en-US" altLang="en-US"/>
          </a:p>
        </p:txBody>
      </p:sp>
    </p:spTree>
    <p:extLst>
      <p:ext uri="{BB962C8B-B14F-4D97-AF65-F5344CB8AC3E}">
        <p14:creationId xmlns:p14="http://schemas.microsoft.com/office/powerpoint/2010/main" val="244611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437916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3311260"/>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B8996-A6CA-2842-B460-E150F305F92E}" type="datetimeFigureOut">
              <a:rPr lang="en-US" smtClean="0">
                <a:solidFill>
                  <a:prstClr val="black">
                    <a:tint val="75000"/>
                  </a:prstClr>
                </a:solidFill>
              </a:rPr>
              <a:pPr/>
              <a:t>1/2/2016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81E6E-E4D7-FC4C-8C70-956678F9CC0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63454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9.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9.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Rectangle 2"/>
          <p:cNvSpPr/>
          <p:nvPr/>
        </p:nvSpPr>
        <p:spPr>
          <a:xfrm>
            <a:off x="1992573" y="327546"/>
            <a:ext cx="8175010" cy="3416320"/>
          </a:xfrm>
          <a:prstGeom prst="rect">
            <a:avLst/>
          </a:prstGeom>
        </p:spPr>
        <p:txBody>
          <a:bodyPr wrap="square">
            <a:spAutoFit/>
          </a:bodyPr>
          <a:lstStyle/>
          <a:p>
            <a:pPr algn="ctr"/>
            <a:endParaRPr lang="en-US" sz="5400" b="1" dirty="0" smtClean="0"/>
          </a:p>
          <a:p>
            <a:pPr algn="ctr"/>
            <a:endParaRPr lang="en-US" sz="5400" b="1" dirty="0"/>
          </a:p>
          <a:p>
            <a:pPr algn="ctr"/>
            <a:r>
              <a:rPr lang="en-US" sz="5400" b="1" dirty="0" smtClean="0"/>
              <a:t>GETTING TO KNOW THE REAL JESUS</a:t>
            </a:r>
            <a:endParaRPr lang="en-US" sz="5400" dirty="0"/>
          </a:p>
        </p:txBody>
      </p:sp>
    </p:spTree>
    <p:extLst>
      <p:ext uri="{BB962C8B-B14F-4D97-AF65-F5344CB8AC3E}">
        <p14:creationId xmlns:p14="http://schemas.microsoft.com/office/powerpoint/2010/main" val="1314092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4321183"/>
          </a:xfrm>
          <a:prstGeom prst="rect">
            <a:avLst/>
          </a:prstGeom>
        </p:spPr>
        <p:txBody>
          <a:bodyPr wrap="square">
            <a:spAutoFit/>
          </a:bodyPr>
          <a:lstStyle/>
          <a:p>
            <a:pPr lvl="0" algn="ctr">
              <a:lnSpc>
                <a:spcPct val="140000"/>
              </a:lnSpc>
            </a:pPr>
            <a:endParaRPr lang="en-US" sz="4000" b="1" dirty="0" smtClean="0"/>
          </a:p>
          <a:p>
            <a:pPr lvl="0" algn="ctr">
              <a:lnSpc>
                <a:spcPct val="140000"/>
              </a:lnSpc>
            </a:pPr>
            <a:r>
              <a:rPr lang="en-US" sz="4000" b="1" dirty="0" smtClean="0"/>
              <a:t>MK.12:30 “AND YOU SHALL LOVE THE LORD YOUR GOD WITH ALL YOUR HEART AND WITH ALL YOUR SOUL AND WITH ALL YOUR MIND AND WITH ALL YOUR STRENGTH.”</a:t>
            </a:r>
            <a:endParaRPr lang="en-US" sz="4000" b="1" dirty="0"/>
          </a:p>
        </p:txBody>
      </p:sp>
    </p:spTree>
    <p:extLst>
      <p:ext uri="{BB962C8B-B14F-4D97-AF65-F5344CB8AC3E}">
        <p14:creationId xmlns:p14="http://schemas.microsoft.com/office/powerpoint/2010/main" val="3878448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3459409"/>
          </a:xfrm>
          <a:prstGeom prst="rect">
            <a:avLst/>
          </a:prstGeom>
        </p:spPr>
        <p:txBody>
          <a:bodyPr wrap="square">
            <a:spAutoFit/>
          </a:bodyPr>
          <a:lstStyle/>
          <a:p>
            <a:pPr algn="ctr">
              <a:lnSpc>
                <a:spcPct val="140000"/>
              </a:lnSpc>
            </a:pPr>
            <a:endParaRPr lang="en-US" sz="4000" b="1" dirty="0" smtClean="0"/>
          </a:p>
          <a:p>
            <a:pPr algn="ctr">
              <a:lnSpc>
                <a:spcPct val="140000"/>
              </a:lnSpc>
            </a:pPr>
            <a:endParaRPr lang="en-US" sz="4000" b="1" dirty="0"/>
          </a:p>
          <a:p>
            <a:pPr algn="ctr">
              <a:lnSpc>
                <a:spcPct val="140000"/>
              </a:lnSpc>
            </a:pPr>
            <a:r>
              <a:rPr lang="en-US" sz="4000" b="1" dirty="0" smtClean="0"/>
              <a:t>EPH.6:24 “GRACE BE WITH ALL WHO LOVE OUR LORD JESUS CHRIST WITH LOVE INCORRUPTIBLE.”</a:t>
            </a:r>
            <a:endParaRPr lang="en-US" sz="4000" b="1" dirty="0"/>
          </a:p>
        </p:txBody>
      </p:sp>
    </p:spTree>
    <p:extLst>
      <p:ext uri="{BB962C8B-B14F-4D97-AF65-F5344CB8AC3E}">
        <p14:creationId xmlns:p14="http://schemas.microsoft.com/office/powerpoint/2010/main" val="3438845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1843548" y="478755"/>
            <a:ext cx="8554065" cy="6727996"/>
          </a:xfrm>
          <a:prstGeom prst="rect">
            <a:avLst/>
          </a:prstGeom>
        </p:spPr>
        <p:txBody>
          <a:bodyPr wrap="square">
            <a:spAutoFit/>
          </a:bodyPr>
          <a:lstStyle/>
          <a:p>
            <a:pPr algn="ctr">
              <a:lnSpc>
                <a:spcPct val="140000"/>
              </a:lnSpc>
            </a:pPr>
            <a:endParaRPr lang="en-US" sz="2000" b="1" dirty="0" smtClean="0">
              <a:solidFill>
                <a:prstClr val="black"/>
              </a:solidFill>
            </a:endParaRPr>
          </a:p>
          <a:p>
            <a:pPr algn="ctr">
              <a:lnSpc>
                <a:spcPct val="140000"/>
              </a:lnSpc>
            </a:pPr>
            <a:endParaRPr lang="en-US" sz="2000" b="1" dirty="0" smtClean="0">
              <a:solidFill>
                <a:prstClr val="black"/>
              </a:solidFill>
            </a:endParaRPr>
          </a:p>
          <a:p>
            <a:pPr algn="ctr">
              <a:lnSpc>
                <a:spcPct val="140000"/>
              </a:lnSpc>
            </a:pPr>
            <a:r>
              <a:rPr lang="en-US" sz="4000" b="1" dirty="0" smtClean="0">
                <a:solidFill>
                  <a:prstClr val="black"/>
                </a:solidFill>
              </a:rPr>
              <a:t>A DIFFERENT “THEM”</a:t>
            </a:r>
          </a:p>
          <a:p>
            <a:pPr algn="ctr">
              <a:lnSpc>
                <a:spcPct val="140000"/>
              </a:lnSpc>
            </a:pPr>
            <a:endParaRPr lang="en-US" sz="2000" b="1" dirty="0" smtClean="0">
              <a:solidFill>
                <a:prstClr val="black"/>
              </a:solidFill>
            </a:endParaRPr>
          </a:p>
          <a:p>
            <a:pPr algn="ctr">
              <a:lnSpc>
                <a:spcPct val="140000"/>
              </a:lnSpc>
            </a:pPr>
            <a:r>
              <a:rPr lang="en-US" sz="4000" b="1" dirty="0" smtClean="0">
                <a:solidFill>
                  <a:prstClr val="black"/>
                </a:solidFill>
              </a:rPr>
              <a:t>A DIFFERENT “HIM”</a:t>
            </a:r>
          </a:p>
          <a:p>
            <a:pPr algn="ctr">
              <a:lnSpc>
                <a:spcPct val="140000"/>
              </a:lnSpc>
            </a:pPr>
            <a:endParaRPr lang="en-US" sz="2000" b="1" dirty="0" smtClean="0">
              <a:solidFill>
                <a:prstClr val="black"/>
              </a:solidFill>
            </a:endParaRPr>
          </a:p>
          <a:p>
            <a:pPr algn="ctr">
              <a:lnSpc>
                <a:spcPct val="140000"/>
              </a:lnSpc>
            </a:pPr>
            <a:r>
              <a:rPr lang="en-US" sz="4000" b="1" dirty="0" smtClean="0">
                <a:solidFill>
                  <a:prstClr val="black"/>
                </a:solidFill>
              </a:rPr>
              <a:t>A DIFFERENT “YOU”</a:t>
            </a:r>
            <a:endParaRPr lang="en-US" sz="4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2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a:solidFill>
                <a:srgbClr val="3A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8012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0640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1843548" y="478755"/>
            <a:ext cx="8554065" cy="6727996"/>
          </a:xfrm>
          <a:prstGeom prst="rect">
            <a:avLst/>
          </a:prstGeom>
        </p:spPr>
        <p:txBody>
          <a:bodyPr wrap="square">
            <a:spAutoFit/>
          </a:bodyPr>
          <a:lstStyle/>
          <a:p>
            <a:pPr algn="ctr">
              <a:lnSpc>
                <a:spcPct val="140000"/>
              </a:lnSpc>
            </a:pPr>
            <a:endParaRPr lang="en-US" sz="2000" b="1" dirty="0" smtClean="0"/>
          </a:p>
          <a:p>
            <a:pPr algn="ctr">
              <a:lnSpc>
                <a:spcPct val="140000"/>
              </a:lnSpc>
            </a:pPr>
            <a:endParaRPr lang="en-US" sz="2000" b="1" dirty="0" smtClean="0"/>
          </a:p>
          <a:p>
            <a:pPr algn="ctr">
              <a:lnSpc>
                <a:spcPct val="140000"/>
              </a:lnSpc>
            </a:pPr>
            <a:r>
              <a:rPr lang="en-US" sz="4000" b="1" dirty="0" smtClean="0"/>
              <a:t>A DIFFERENT “THEM”</a:t>
            </a:r>
          </a:p>
          <a:p>
            <a:pPr algn="ctr">
              <a:lnSpc>
                <a:spcPct val="140000"/>
              </a:lnSpc>
            </a:pPr>
            <a:endParaRPr lang="en-US" sz="2000" b="1" dirty="0" smtClean="0"/>
          </a:p>
          <a:p>
            <a:pPr algn="ctr">
              <a:lnSpc>
                <a:spcPct val="140000"/>
              </a:lnSpc>
            </a:pPr>
            <a:endParaRPr lang="en-US" sz="4000" b="1" dirty="0" smtClean="0"/>
          </a:p>
          <a:p>
            <a:pPr algn="ctr">
              <a:lnSpc>
                <a:spcPct val="140000"/>
              </a:lnSpc>
            </a:pPr>
            <a:endParaRPr lang="en-US" sz="2000" b="1" dirty="0" smtClean="0"/>
          </a:p>
          <a:p>
            <a:pPr algn="ctr">
              <a:lnSpc>
                <a:spcPct val="140000"/>
              </a:lnSpc>
            </a:pPr>
            <a:endParaRPr lang="en-US" sz="4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2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a:solidFill>
                <a:srgbClr val="3A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3154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1843548" y="478755"/>
            <a:ext cx="8554065" cy="6727996"/>
          </a:xfrm>
          <a:prstGeom prst="rect">
            <a:avLst/>
          </a:prstGeom>
        </p:spPr>
        <p:txBody>
          <a:bodyPr wrap="square">
            <a:spAutoFit/>
          </a:bodyPr>
          <a:lstStyle/>
          <a:p>
            <a:pPr algn="ctr">
              <a:lnSpc>
                <a:spcPct val="140000"/>
              </a:lnSpc>
            </a:pPr>
            <a:endParaRPr lang="en-US" sz="2000" b="1" dirty="0" smtClean="0"/>
          </a:p>
          <a:p>
            <a:pPr algn="ctr">
              <a:lnSpc>
                <a:spcPct val="140000"/>
              </a:lnSpc>
            </a:pPr>
            <a:endParaRPr lang="en-US" sz="2000" b="1" dirty="0" smtClean="0"/>
          </a:p>
          <a:p>
            <a:pPr algn="ctr">
              <a:lnSpc>
                <a:spcPct val="140000"/>
              </a:lnSpc>
            </a:pPr>
            <a:r>
              <a:rPr lang="en-US" sz="4000" b="1" dirty="0" smtClean="0"/>
              <a:t>A DIFFERENT “THEM”</a:t>
            </a:r>
          </a:p>
          <a:p>
            <a:pPr algn="ctr">
              <a:lnSpc>
                <a:spcPct val="140000"/>
              </a:lnSpc>
            </a:pPr>
            <a:endParaRPr lang="en-US" sz="2000" b="1" dirty="0" smtClean="0"/>
          </a:p>
          <a:p>
            <a:pPr algn="ctr">
              <a:lnSpc>
                <a:spcPct val="140000"/>
              </a:lnSpc>
            </a:pPr>
            <a:r>
              <a:rPr lang="en-US" sz="4000" b="1" dirty="0" smtClean="0"/>
              <a:t>A DIFFERENT “HIM”</a:t>
            </a:r>
          </a:p>
          <a:p>
            <a:pPr algn="ctr">
              <a:lnSpc>
                <a:spcPct val="140000"/>
              </a:lnSpc>
            </a:pPr>
            <a:endParaRPr lang="en-US" sz="2000" b="1" dirty="0" smtClean="0"/>
          </a:p>
          <a:p>
            <a:pPr algn="ctr">
              <a:lnSpc>
                <a:spcPct val="140000"/>
              </a:lnSpc>
            </a:pPr>
            <a:endParaRPr lang="en-US" sz="4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2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a:solidFill>
                <a:srgbClr val="3A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585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5564600"/>
          </a:xfrm>
          <a:prstGeom prst="rect">
            <a:avLst/>
          </a:prstGeom>
        </p:spPr>
        <p:txBody>
          <a:bodyPr wrap="square">
            <a:spAutoFit/>
          </a:bodyPr>
          <a:lstStyle/>
          <a:p>
            <a:pPr algn="ctr">
              <a:lnSpc>
                <a:spcPct val="140000"/>
              </a:lnSpc>
            </a:pPr>
            <a:endParaRPr lang="en-US" sz="1400" b="1" dirty="0" smtClean="0"/>
          </a:p>
          <a:p>
            <a:pPr algn="ctr">
              <a:lnSpc>
                <a:spcPct val="140000"/>
              </a:lnSpc>
            </a:pPr>
            <a:r>
              <a:rPr lang="en-US" sz="4000" b="1" dirty="0" smtClean="0"/>
              <a:t>LK.5:4-8 “AND WHEN HE HAD FINISHED SPEAKING, HE SAID TO SIMON, “PUT OUT INTO THE DEEP AND LET DOWN YOUR NETS FOR A CATCH.” AND SIMON ANSWERED, “MASTER, WE TOILED ALL NIGHT AND TOOK NOTHING! BUT AT YOUR WORD I WILL LET DOWN THE NETS.” </a:t>
            </a:r>
          </a:p>
        </p:txBody>
      </p:sp>
    </p:spTree>
    <p:extLst>
      <p:ext uri="{BB962C8B-B14F-4D97-AF65-F5344CB8AC3E}">
        <p14:creationId xmlns:p14="http://schemas.microsoft.com/office/powerpoint/2010/main" val="2146366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5521512"/>
          </a:xfrm>
          <a:prstGeom prst="rect">
            <a:avLst/>
          </a:prstGeom>
        </p:spPr>
        <p:txBody>
          <a:bodyPr wrap="square">
            <a:spAutoFit/>
          </a:bodyPr>
          <a:lstStyle/>
          <a:p>
            <a:pPr algn="ctr">
              <a:lnSpc>
                <a:spcPct val="140000"/>
              </a:lnSpc>
            </a:pPr>
            <a:endParaRPr lang="en-US" sz="1200" dirty="0" smtClean="0"/>
          </a:p>
          <a:p>
            <a:pPr algn="ctr">
              <a:lnSpc>
                <a:spcPct val="140000"/>
              </a:lnSpc>
            </a:pPr>
            <a:r>
              <a:rPr lang="en-US" sz="4000" dirty="0" smtClean="0"/>
              <a:t>…</a:t>
            </a:r>
            <a:r>
              <a:rPr lang="en-US" sz="4000" b="1" dirty="0" smtClean="0"/>
              <a:t>AND WHEN THEY HAD DONE THIS, THEY ENCLOSED A LARGE NUMBER OF FISH, AND THEIR NETS WERE BREAKING. THEY SIGNALED TO THEIR PARTNERS IN THE OTHER BOAT TO COME AND HELP THEM. AND THEY CAME AND FILLED BOTH THE BOATS, SO THAT THEY BEGAN TO SINK… </a:t>
            </a:r>
          </a:p>
        </p:txBody>
      </p:sp>
    </p:spTree>
    <p:extLst>
      <p:ext uri="{BB962C8B-B14F-4D97-AF65-F5344CB8AC3E}">
        <p14:creationId xmlns:p14="http://schemas.microsoft.com/office/powerpoint/2010/main" val="4067981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4228850"/>
          </a:xfrm>
          <a:prstGeom prst="rect">
            <a:avLst/>
          </a:prstGeom>
        </p:spPr>
        <p:txBody>
          <a:bodyPr wrap="square">
            <a:spAutoFit/>
          </a:bodyPr>
          <a:lstStyle/>
          <a:p>
            <a:pPr lvl="0" algn="ctr">
              <a:lnSpc>
                <a:spcPct val="140000"/>
              </a:lnSpc>
            </a:pPr>
            <a:endParaRPr lang="en-US" sz="4000" b="1" dirty="0" smtClean="0"/>
          </a:p>
          <a:p>
            <a:pPr lvl="0" algn="ctr">
              <a:lnSpc>
                <a:spcPct val="140000"/>
              </a:lnSpc>
            </a:pPr>
            <a:endParaRPr lang="en-US" sz="2000" b="1" dirty="0"/>
          </a:p>
          <a:p>
            <a:pPr lvl="0" algn="ctr">
              <a:lnSpc>
                <a:spcPct val="140000"/>
              </a:lnSpc>
            </a:pPr>
            <a:r>
              <a:rPr lang="en-US" sz="4000" b="1" dirty="0" smtClean="0"/>
              <a:t>…BUT WHEN SIMON PETER SAW IT, HE FELL DOWN AT JESUS' KNEES, SAYING, “DEPART FROM ME, FOR I AM A SINFUL MAN, O LORD.” </a:t>
            </a:r>
          </a:p>
          <a:p>
            <a:pPr algn="ctr">
              <a:lnSpc>
                <a:spcPct val="140000"/>
              </a:lnSpc>
            </a:pPr>
            <a:endParaRPr lang="en-US" sz="1200" dirty="0" smtClean="0"/>
          </a:p>
        </p:txBody>
      </p:sp>
    </p:spTree>
    <p:extLst>
      <p:ext uri="{BB962C8B-B14F-4D97-AF65-F5344CB8AC3E}">
        <p14:creationId xmlns:p14="http://schemas.microsoft.com/office/powerpoint/2010/main" val="3553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3082" y="478755"/>
            <a:ext cx="11341288" cy="6044732"/>
          </a:xfrm>
          <a:prstGeom prst="rect">
            <a:avLst/>
          </a:prstGeom>
        </p:spPr>
        <p:txBody>
          <a:bodyPr wrap="square">
            <a:spAutoFit/>
          </a:bodyPr>
          <a:lstStyle/>
          <a:p>
            <a:pPr algn="ctr">
              <a:lnSpc>
                <a:spcPct val="140000"/>
              </a:lnSpc>
            </a:pPr>
            <a:r>
              <a:rPr lang="en-US" sz="4000" b="1" dirty="0" smtClean="0"/>
              <a:t>EPH.3:17-19 “…THAT YOU, BEING ROOTED AND GROUNDED IN LOVE, MAY HAVE STRENGTH TO COMPREHEND WITH ALL THE SAINTS WHAT IS THE BREADTH AND LENGTH AND HEIGHT AND DEPTH, AND TO KNOW THE LOVE OF CHRIST THAT SURPASSES KNOWLEDGE, THAT YOU MAY BE FILLED WITH ALL THE FULLNESS OF GOD.” </a:t>
            </a:r>
          </a:p>
        </p:txBody>
      </p:sp>
    </p:spTree>
    <p:extLst>
      <p:ext uri="{BB962C8B-B14F-4D97-AF65-F5344CB8AC3E}">
        <p14:creationId xmlns:p14="http://schemas.microsoft.com/office/powerpoint/2010/main" val="1527900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1843548" y="478755"/>
            <a:ext cx="8554065" cy="6727996"/>
          </a:xfrm>
          <a:prstGeom prst="rect">
            <a:avLst/>
          </a:prstGeom>
        </p:spPr>
        <p:txBody>
          <a:bodyPr wrap="square">
            <a:spAutoFit/>
          </a:bodyPr>
          <a:lstStyle/>
          <a:p>
            <a:pPr algn="ctr">
              <a:lnSpc>
                <a:spcPct val="140000"/>
              </a:lnSpc>
            </a:pPr>
            <a:endParaRPr lang="en-US" sz="2000" b="1" dirty="0" smtClean="0"/>
          </a:p>
          <a:p>
            <a:pPr algn="ctr">
              <a:lnSpc>
                <a:spcPct val="140000"/>
              </a:lnSpc>
            </a:pPr>
            <a:endParaRPr lang="en-US" sz="2000" b="1" dirty="0" smtClean="0"/>
          </a:p>
          <a:p>
            <a:pPr algn="ctr">
              <a:lnSpc>
                <a:spcPct val="140000"/>
              </a:lnSpc>
            </a:pPr>
            <a:r>
              <a:rPr lang="en-US" sz="4000" b="1" dirty="0" smtClean="0"/>
              <a:t>A DIFFERENT “THEM”</a:t>
            </a:r>
          </a:p>
          <a:p>
            <a:pPr algn="ctr">
              <a:lnSpc>
                <a:spcPct val="140000"/>
              </a:lnSpc>
            </a:pPr>
            <a:endParaRPr lang="en-US" sz="2000" b="1" dirty="0" smtClean="0"/>
          </a:p>
          <a:p>
            <a:pPr algn="ctr">
              <a:lnSpc>
                <a:spcPct val="140000"/>
              </a:lnSpc>
            </a:pPr>
            <a:r>
              <a:rPr lang="en-US" sz="4000" b="1" dirty="0" smtClean="0"/>
              <a:t>A DIFFERENT “HIM”</a:t>
            </a:r>
          </a:p>
          <a:p>
            <a:pPr algn="ctr">
              <a:lnSpc>
                <a:spcPct val="140000"/>
              </a:lnSpc>
            </a:pPr>
            <a:endParaRPr lang="en-US" sz="2000" b="1" dirty="0" smtClean="0"/>
          </a:p>
          <a:p>
            <a:pPr algn="ctr">
              <a:lnSpc>
                <a:spcPct val="140000"/>
              </a:lnSpc>
            </a:pPr>
            <a:endParaRPr lang="en-US" sz="4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2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a:solidFill>
                <a:srgbClr val="3A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591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1843548" y="478755"/>
            <a:ext cx="8554065" cy="6727996"/>
          </a:xfrm>
          <a:prstGeom prst="rect">
            <a:avLst/>
          </a:prstGeom>
        </p:spPr>
        <p:txBody>
          <a:bodyPr wrap="square">
            <a:spAutoFit/>
          </a:bodyPr>
          <a:lstStyle/>
          <a:p>
            <a:pPr algn="ctr">
              <a:lnSpc>
                <a:spcPct val="140000"/>
              </a:lnSpc>
            </a:pPr>
            <a:endParaRPr lang="en-US" sz="2000" b="1" dirty="0" smtClean="0"/>
          </a:p>
          <a:p>
            <a:pPr algn="ctr">
              <a:lnSpc>
                <a:spcPct val="140000"/>
              </a:lnSpc>
            </a:pPr>
            <a:endParaRPr lang="en-US" sz="2000" b="1" dirty="0" smtClean="0"/>
          </a:p>
          <a:p>
            <a:pPr algn="ctr">
              <a:lnSpc>
                <a:spcPct val="140000"/>
              </a:lnSpc>
            </a:pPr>
            <a:r>
              <a:rPr lang="en-US" sz="4000" b="1" dirty="0" smtClean="0"/>
              <a:t>A DIFFERENT “THEM”</a:t>
            </a:r>
          </a:p>
          <a:p>
            <a:pPr algn="ctr">
              <a:lnSpc>
                <a:spcPct val="140000"/>
              </a:lnSpc>
            </a:pPr>
            <a:endParaRPr lang="en-US" sz="2000" b="1" dirty="0" smtClean="0"/>
          </a:p>
          <a:p>
            <a:pPr algn="ctr">
              <a:lnSpc>
                <a:spcPct val="140000"/>
              </a:lnSpc>
            </a:pPr>
            <a:r>
              <a:rPr lang="en-US" sz="4000" b="1" dirty="0" smtClean="0"/>
              <a:t>A DIFFERENT “HIM”</a:t>
            </a:r>
          </a:p>
          <a:p>
            <a:pPr algn="ctr">
              <a:lnSpc>
                <a:spcPct val="140000"/>
              </a:lnSpc>
            </a:pPr>
            <a:endParaRPr lang="en-US" sz="2000" b="1" dirty="0" smtClean="0"/>
          </a:p>
          <a:p>
            <a:pPr algn="ctr">
              <a:lnSpc>
                <a:spcPct val="140000"/>
              </a:lnSpc>
            </a:pPr>
            <a:r>
              <a:rPr lang="en-US" sz="4000" b="1" dirty="0" smtClean="0"/>
              <a:t>A DIFFERENT “YOU”</a:t>
            </a:r>
            <a:endParaRPr lang="en-US" sz="4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2000" b="1" dirty="0" smtClean="0">
              <a:solidFill>
                <a:srgbClr val="3A0000"/>
              </a:solidFill>
              <a:latin typeface="Arial" panose="020B0604020202020204" pitchFamily="34" charset="0"/>
              <a:cs typeface="Arial" panose="020B0604020202020204" pitchFamily="34" charset="0"/>
            </a:endParaRPr>
          </a:p>
          <a:p>
            <a:pPr algn="ctr">
              <a:lnSpc>
                <a:spcPct val="140000"/>
              </a:lnSpc>
            </a:pPr>
            <a:endParaRPr lang="en-US" sz="4400" b="1" dirty="0">
              <a:solidFill>
                <a:srgbClr val="3A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800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TotalTime>
  <Words>303</Words>
  <Application>Microsoft Office PowerPoint</Application>
  <PresentationFormat>Custom</PresentationFormat>
  <Paragraphs>56</Paragraphs>
  <Slides>13</Slides>
  <Notes>0</Notes>
  <HiddenSlides>0</HiddenSlides>
  <MMClips>0</MMClips>
  <ScaleCrop>false</ScaleCrop>
  <HeadingPairs>
    <vt:vector size="4" baseType="variant">
      <vt:variant>
        <vt:lpstr>Theme</vt:lpstr>
      </vt:variant>
      <vt:variant>
        <vt:i4>9</vt:i4>
      </vt:variant>
      <vt:variant>
        <vt:lpstr>Slide Titles</vt:lpstr>
      </vt:variant>
      <vt:variant>
        <vt:i4>13</vt:i4>
      </vt:variant>
    </vt:vector>
  </HeadingPairs>
  <TitlesOfParts>
    <vt:vector size="22" baseType="lpstr">
      <vt:lpstr>Office Theme</vt:lpstr>
      <vt:lpstr>4_Office Theme</vt:lpstr>
      <vt:lpstr>3_Office Theme</vt:lpstr>
      <vt:lpstr>Custom Design</vt:lpstr>
      <vt:lpstr>2_Office Theme</vt:lpstr>
      <vt:lpstr>1_Office Theme</vt:lpstr>
      <vt:lpstr>6_Office Theme</vt:lpstr>
      <vt:lpstr>5_Office Theme</vt:lpstr>
      <vt:lpstr>7_Office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Ariana Roche</dc:creator>
  <cp:lastModifiedBy>Owner</cp:lastModifiedBy>
  <cp:revision>98</cp:revision>
  <cp:lastPrinted>2015-11-15T17:15:49Z</cp:lastPrinted>
  <dcterms:created xsi:type="dcterms:W3CDTF">2015-11-05T19:17:13Z</dcterms:created>
  <dcterms:modified xsi:type="dcterms:W3CDTF">2016-01-03T03:28:57Z</dcterms:modified>
</cp:coreProperties>
</file>