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9"/>
  </p:notesMasterIdLst>
  <p:sldIdLst>
    <p:sldId id="331" r:id="rId3"/>
    <p:sldId id="471" r:id="rId4"/>
    <p:sldId id="475" r:id="rId5"/>
    <p:sldId id="476" r:id="rId6"/>
    <p:sldId id="477" r:id="rId7"/>
    <p:sldId id="482" r:id="rId8"/>
    <p:sldId id="481" r:id="rId9"/>
    <p:sldId id="480" r:id="rId10"/>
    <p:sldId id="479" r:id="rId11"/>
    <p:sldId id="478" r:id="rId12"/>
    <p:sldId id="483" r:id="rId13"/>
    <p:sldId id="484" r:id="rId14"/>
    <p:sldId id="485" r:id="rId15"/>
    <p:sldId id="486" r:id="rId16"/>
    <p:sldId id="487"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71"/>
  </p:normalViewPr>
  <p:slideViewPr>
    <p:cSldViewPr snapToGrid="0" snapToObjects="1">
      <p:cViewPr varScale="1">
        <p:scale>
          <a:sx n="74" d="100"/>
          <a:sy n="74" d="100"/>
        </p:scale>
        <p:origin x="-96" y="-4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777D9-1138-4E4C-980D-021F9763E0F6}" type="datetimeFigureOut">
              <a:rPr lang="en-US" smtClean="0"/>
              <a:t>1/19/2016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46224-D86E-4A06-A2B7-D5964B907E7B}" type="slidenum">
              <a:rPr lang="en-US" smtClean="0"/>
              <a:t>‹#›</a:t>
            </a:fld>
            <a:endParaRPr lang="en-US"/>
          </a:p>
        </p:txBody>
      </p:sp>
    </p:spTree>
    <p:extLst>
      <p:ext uri="{BB962C8B-B14F-4D97-AF65-F5344CB8AC3E}">
        <p14:creationId xmlns:p14="http://schemas.microsoft.com/office/powerpoint/2010/main" val="291536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03FC03-9FBE-441B-AECA-649D3B46EBE0}" type="datetime1">
              <a:rPr lang="en-US" smtClean="0"/>
              <a:t>1/19/2016</a:t>
            </a:fld>
            <a:endParaRPr lang="en-US"/>
          </a:p>
        </p:txBody>
      </p:sp>
      <p:sp>
        <p:nvSpPr>
          <p:cNvPr id="5" name="Footer Placeholder 4"/>
          <p:cNvSpPr>
            <a:spLocks noGrp="1"/>
          </p:cNvSpPr>
          <p:nvPr>
            <p:ph type="ftr" sz="quarter" idx="11"/>
          </p:nvPr>
        </p:nvSpPr>
        <p:spPr/>
        <p:txBody>
          <a:bodyPr/>
          <a:lstStyle/>
          <a:p>
            <a:r>
              <a:rPr lang="en-US" smtClean="0"/>
              <a:t>Love God, Love People, Love Truth</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46850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E3F2C-DAC2-46D0-B01F-1FBA5216EC10}" type="datetime1">
              <a:rPr lang="en-US" smtClean="0"/>
              <a:t>1/19/2016</a:t>
            </a:fld>
            <a:endParaRPr lang="en-US"/>
          </a:p>
        </p:txBody>
      </p:sp>
      <p:sp>
        <p:nvSpPr>
          <p:cNvPr id="5" name="Footer Placeholder 4"/>
          <p:cNvSpPr>
            <a:spLocks noGrp="1"/>
          </p:cNvSpPr>
          <p:nvPr>
            <p:ph type="ftr" sz="quarter" idx="11"/>
          </p:nvPr>
        </p:nvSpPr>
        <p:spPr/>
        <p:txBody>
          <a:bodyPr/>
          <a:lstStyle/>
          <a:p>
            <a:r>
              <a:rPr lang="en-US" smtClean="0"/>
              <a:t>Love God, Love People, Love Truth</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42559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92524-7C5D-4138-AE14-88E70523F7CA}" type="datetime1">
              <a:rPr lang="en-US" smtClean="0"/>
              <a:t>1/19/2016</a:t>
            </a:fld>
            <a:endParaRPr lang="en-US"/>
          </a:p>
        </p:txBody>
      </p:sp>
      <p:sp>
        <p:nvSpPr>
          <p:cNvPr id="5" name="Footer Placeholder 4"/>
          <p:cNvSpPr>
            <a:spLocks noGrp="1"/>
          </p:cNvSpPr>
          <p:nvPr>
            <p:ph type="ftr" sz="quarter" idx="11"/>
          </p:nvPr>
        </p:nvSpPr>
        <p:spPr/>
        <p:txBody>
          <a:bodyPr/>
          <a:lstStyle/>
          <a:p>
            <a:r>
              <a:rPr lang="en-US" smtClean="0"/>
              <a:t>Love God, Love People, Love Truth</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80461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8F7AA-DC61-4980-9B61-A99C05EEE67B}"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6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4DBDD-57A3-492B-8C51-65A64ADE6071}"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62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D1498-7C2A-4739-A74F-3699F86FF60F}"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22C15-0858-4EA6-B07C-0673AF84F418}" type="datetime1">
              <a:rPr lang="en-US" smtClean="0">
                <a:solidFill>
                  <a:prstClr val="black">
                    <a:tint val="75000"/>
                  </a:prstClr>
                </a:solidFill>
              </a:r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31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856D7-7F24-458F-B1FD-532AD1931F91}" type="datetime1">
              <a:rPr lang="en-US" smtClean="0">
                <a:solidFill>
                  <a:prstClr val="black">
                    <a:tint val="75000"/>
                  </a:prstClr>
                </a:solidFill>
              </a:r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C48E3-2159-4B3B-A91A-3B081CB5BE61}" type="datetime1">
              <a:rPr lang="en-US" smtClean="0">
                <a:solidFill>
                  <a:prstClr val="black">
                    <a:tint val="75000"/>
                  </a:prstClr>
                </a:solidFill>
              </a:r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66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65136-8253-45B4-8355-AAAB0E226C74}" type="datetime1">
              <a:rPr lang="en-US" smtClean="0">
                <a:solidFill>
                  <a:prstClr val="black">
                    <a:tint val="75000"/>
                  </a:prstClr>
                </a:solidFill>
              </a:r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4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B488-C395-4801-AF03-EDD0ED947167}" type="datetime1">
              <a:rPr lang="en-US" smtClean="0">
                <a:solidFill>
                  <a:prstClr val="black">
                    <a:tint val="75000"/>
                  </a:prstClr>
                </a:solidFill>
              </a:r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31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5CB89-CAAD-4C5D-B5D7-2B37C4C16433}" type="datetime1">
              <a:rPr lang="en-US" smtClean="0"/>
              <a:t>1/19/2016</a:t>
            </a:fld>
            <a:endParaRPr lang="en-US"/>
          </a:p>
        </p:txBody>
      </p:sp>
      <p:sp>
        <p:nvSpPr>
          <p:cNvPr id="5" name="Footer Placeholder 4"/>
          <p:cNvSpPr>
            <a:spLocks noGrp="1"/>
          </p:cNvSpPr>
          <p:nvPr>
            <p:ph type="ftr" sz="quarter" idx="11"/>
          </p:nvPr>
        </p:nvSpPr>
        <p:spPr/>
        <p:txBody>
          <a:bodyPr/>
          <a:lstStyle/>
          <a:p>
            <a:r>
              <a:rPr lang="en-US" smtClean="0"/>
              <a:t>Love God, Love People, Love Truth</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465882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D0524-4494-4FAE-BFF5-8D5970CD6204}" type="datetime1">
              <a:rPr lang="en-US" smtClean="0">
                <a:solidFill>
                  <a:prstClr val="black">
                    <a:tint val="75000"/>
                  </a:prstClr>
                </a:solidFill>
              </a:r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310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07808-E0FA-443C-BDBD-745F0C6FF819}"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96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420EC-6918-4B07-A5B0-10E152B2A6C3}"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12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C9708-AC1D-448A-A816-E68A9ADDCA83}" type="datetime1">
              <a:rPr lang="en-US" smtClean="0"/>
              <a:t>1/19/2016</a:t>
            </a:fld>
            <a:endParaRPr lang="en-US"/>
          </a:p>
        </p:txBody>
      </p:sp>
      <p:sp>
        <p:nvSpPr>
          <p:cNvPr id="5" name="Footer Placeholder 4"/>
          <p:cNvSpPr>
            <a:spLocks noGrp="1"/>
          </p:cNvSpPr>
          <p:nvPr>
            <p:ph type="ftr" sz="quarter" idx="11"/>
          </p:nvPr>
        </p:nvSpPr>
        <p:spPr/>
        <p:txBody>
          <a:bodyPr/>
          <a:lstStyle/>
          <a:p>
            <a:r>
              <a:rPr lang="en-US" smtClean="0"/>
              <a:t>Love God, Love People, Love Truth</a:t>
            </a:r>
            <a:endParaRPr lang="en-US"/>
          </a:p>
        </p:txBody>
      </p:sp>
      <p:sp>
        <p:nvSpPr>
          <p:cNvPr id="6" name="Slide Number Placeholder 5"/>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35620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7EA9-C8EB-421B-B6A6-EE0DD53DCFBB}" type="datetime1">
              <a:rPr lang="en-US" smtClean="0"/>
              <a:t>1/19/2016</a:t>
            </a:fld>
            <a:endParaRPr lang="en-US"/>
          </a:p>
        </p:txBody>
      </p:sp>
      <p:sp>
        <p:nvSpPr>
          <p:cNvPr id="6" name="Footer Placeholder 5"/>
          <p:cNvSpPr>
            <a:spLocks noGrp="1"/>
          </p:cNvSpPr>
          <p:nvPr>
            <p:ph type="ftr" sz="quarter" idx="11"/>
          </p:nvPr>
        </p:nvSpPr>
        <p:spPr/>
        <p:txBody>
          <a:bodyPr/>
          <a:lstStyle/>
          <a:p>
            <a:r>
              <a:rPr lang="en-US" smtClean="0"/>
              <a:t>Love God, Love People, Love Truth</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68046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9035F-770E-4C88-9162-1D4DB2654FF1}" type="datetime1">
              <a:rPr lang="en-US" smtClean="0"/>
              <a:t>1/19/2016</a:t>
            </a:fld>
            <a:endParaRPr lang="en-US"/>
          </a:p>
        </p:txBody>
      </p:sp>
      <p:sp>
        <p:nvSpPr>
          <p:cNvPr id="8" name="Footer Placeholder 7"/>
          <p:cNvSpPr>
            <a:spLocks noGrp="1"/>
          </p:cNvSpPr>
          <p:nvPr>
            <p:ph type="ftr" sz="quarter" idx="11"/>
          </p:nvPr>
        </p:nvSpPr>
        <p:spPr/>
        <p:txBody>
          <a:bodyPr/>
          <a:lstStyle/>
          <a:p>
            <a:r>
              <a:rPr lang="en-US" smtClean="0"/>
              <a:t>Love God, Love People, Love Truth</a:t>
            </a:r>
            <a:endParaRPr lang="en-US"/>
          </a:p>
        </p:txBody>
      </p:sp>
      <p:sp>
        <p:nvSpPr>
          <p:cNvPr id="9" name="Slide Number Placeholder 8"/>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93478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286683-D98B-452F-8BFF-A514BCCAC0C5}" type="datetime1">
              <a:rPr lang="en-US" smtClean="0"/>
              <a:t>1/19/2016</a:t>
            </a:fld>
            <a:endParaRPr lang="en-US"/>
          </a:p>
        </p:txBody>
      </p:sp>
      <p:sp>
        <p:nvSpPr>
          <p:cNvPr id="4" name="Footer Placeholder 3"/>
          <p:cNvSpPr>
            <a:spLocks noGrp="1"/>
          </p:cNvSpPr>
          <p:nvPr>
            <p:ph type="ftr" sz="quarter" idx="11"/>
          </p:nvPr>
        </p:nvSpPr>
        <p:spPr/>
        <p:txBody>
          <a:bodyPr/>
          <a:lstStyle/>
          <a:p>
            <a:r>
              <a:rPr lang="en-US" smtClean="0"/>
              <a:t>Love God, Love People, Love Truth</a:t>
            </a:r>
            <a:endParaRPr lang="en-US"/>
          </a:p>
        </p:txBody>
      </p:sp>
      <p:sp>
        <p:nvSpPr>
          <p:cNvPr id="5" name="Slide Number Placeholder 4"/>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76307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67490-7F0D-416E-8917-43AC51ED46C3}" type="datetime1">
              <a:rPr lang="en-US" smtClean="0"/>
              <a:t>1/19/2016</a:t>
            </a:fld>
            <a:endParaRPr lang="en-US"/>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5501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A4F96-7E63-4CB7-AD1A-6F0D5B4D40A9}" type="datetime1">
              <a:rPr lang="en-US" smtClean="0"/>
              <a:t>1/19/2016</a:t>
            </a:fld>
            <a:endParaRPr lang="en-US"/>
          </a:p>
        </p:txBody>
      </p:sp>
      <p:sp>
        <p:nvSpPr>
          <p:cNvPr id="6" name="Footer Placeholder 5"/>
          <p:cNvSpPr>
            <a:spLocks noGrp="1"/>
          </p:cNvSpPr>
          <p:nvPr>
            <p:ph type="ftr" sz="quarter" idx="11"/>
          </p:nvPr>
        </p:nvSpPr>
        <p:spPr/>
        <p:txBody>
          <a:bodyPr/>
          <a:lstStyle/>
          <a:p>
            <a:r>
              <a:rPr lang="en-US" smtClean="0"/>
              <a:t>Love God, Love People, Love Truth</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6245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CE6E5-238D-4985-8F98-C171DDF0125A}" type="datetime1">
              <a:rPr lang="en-US" smtClean="0"/>
              <a:t>1/19/2016</a:t>
            </a:fld>
            <a:endParaRPr lang="en-US"/>
          </a:p>
        </p:txBody>
      </p:sp>
      <p:sp>
        <p:nvSpPr>
          <p:cNvPr id="6" name="Footer Placeholder 5"/>
          <p:cNvSpPr>
            <a:spLocks noGrp="1"/>
          </p:cNvSpPr>
          <p:nvPr>
            <p:ph type="ftr" sz="quarter" idx="11"/>
          </p:nvPr>
        </p:nvSpPr>
        <p:spPr/>
        <p:txBody>
          <a:bodyPr/>
          <a:lstStyle/>
          <a:p>
            <a:r>
              <a:rPr lang="en-US" smtClean="0"/>
              <a:t>Love God, Love People, Love Truth</a:t>
            </a:r>
            <a:endParaRPr lang="en-US"/>
          </a:p>
        </p:txBody>
      </p:sp>
      <p:sp>
        <p:nvSpPr>
          <p:cNvPr id="7" name="Slide Number Placeholder 6"/>
          <p:cNvSpPr>
            <a:spLocks noGrp="1"/>
          </p:cNvSpPr>
          <p:nvPr>
            <p:ph type="sldNum" sz="quarter" idx="12"/>
          </p:nvPr>
        </p:nvSpPr>
        <p:spPr/>
        <p:txBody>
          <a:bodyPr/>
          <a:lstStyle/>
          <a:p>
            <a:fld id="{8A113805-CCBB-F041-AD91-2628E3B3BD7D}" type="slidenum">
              <a:rPr lang="en-US" smtClean="0"/>
              <a:t>‹#›</a:t>
            </a:fld>
            <a:endParaRPr lang="en-US"/>
          </a:p>
        </p:txBody>
      </p:sp>
    </p:spTree>
    <p:extLst>
      <p:ext uri="{BB962C8B-B14F-4D97-AF65-F5344CB8AC3E}">
        <p14:creationId xmlns:p14="http://schemas.microsoft.com/office/powerpoint/2010/main" val="127571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C5491-6328-46D7-9B2E-600379BBA613}" type="datetime1">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Love God, Love People, Love Truth</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3805-CCBB-F041-AD91-2628E3B3BD7D}" type="slidenum">
              <a:rPr lang="en-US" smtClean="0"/>
              <a:t>‹#›</a:t>
            </a:fld>
            <a:endParaRPr lang="en-US"/>
          </a:p>
        </p:txBody>
      </p:sp>
    </p:spTree>
    <p:extLst>
      <p:ext uri="{BB962C8B-B14F-4D97-AF65-F5344CB8AC3E}">
        <p14:creationId xmlns:p14="http://schemas.microsoft.com/office/powerpoint/2010/main" val="122785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5DDDE-D8A9-42DE-91B6-A122693B851A}" type="datetime1">
              <a:rPr lang="en-US" smtClean="0">
                <a:solidFill>
                  <a:prstClr val="black">
                    <a:tint val="75000"/>
                  </a:prstClr>
                </a:solidFill>
              </a:rPr>
              <a:t>1/19/2016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3805-CCBB-F041-AD91-2628E3B3B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04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Love God, Love People, Love Truth</a:t>
            </a:r>
            <a:endParaRPr lang="en-US"/>
          </a:p>
        </p:txBody>
      </p:sp>
      <p:sp>
        <p:nvSpPr>
          <p:cNvPr id="3" name="Slide Number Placeholder 2"/>
          <p:cNvSpPr>
            <a:spLocks noGrp="1"/>
          </p:cNvSpPr>
          <p:nvPr>
            <p:ph type="sldNum" sz="quarter" idx="12"/>
          </p:nvPr>
        </p:nvSpPr>
        <p:spPr/>
        <p:txBody>
          <a:bodyPr/>
          <a:lstStyle/>
          <a:p>
            <a:fld id="{8A113805-CCBB-F041-AD91-2628E3B3BD7D}" type="slidenum">
              <a:rPr lang="en-US" smtClean="0"/>
              <a:t>1</a:t>
            </a:fld>
            <a:endParaRPr lang="en-US"/>
          </a:p>
        </p:txBody>
      </p:sp>
    </p:spTree>
    <p:extLst>
      <p:ext uri="{BB962C8B-B14F-4D97-AF65-F5344CB8AC3E}">
        <p14:creationId xmlns:p14="http://schemas.microsoft.com/office/powerpoint/2010/main" val="119406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“IT IS ALWAYS EASIER TO GO TO A CONSISTENT EXTREME THEN TO STAND IN THE MIDST OF BIBLICAL TENSION.” </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10</a:t>
            </a:fld>
            <a:endParaRPr lang="en-US"/>
          </a:p>
        </p:txBody>
      </p:sp>
    </p:spTree>
    <p:extLst>
      <p:ext uri="{BB962C8B-B14F-4D97-AF65-F5344CB8AC3E}">
        <p14:creationId xmlns:p14="http://schemas.microsoft.com/office/powerpoint/2010/main" val="281882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1 TIM.2:3-4 “THIS IS GOOD, AND IT IS PLEASING IN THE SIGHT OF GOD OUR SAVIOR, WHO DESIRES ALL PEOPLE TO BE SAVED AND TO COME TO THE KNOWLEDGE OF THE TRUTH.” </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11</a:t>
            </a:fld>
            <a:endParaRPr lang="en-US"/>
          </a:p>
        </p:txBody>
      </p:sp>
    </p:spTree>
    <p:extLst>
      <p:ext uri="{BB962C8B-B14F-4D97-AF65-F5344CB8AC3E}">
        <p14:creationId xmlns:p14="http://schemas.microsoft.com/office/powerpoint/2010/main" val="1873075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ROM.10:13 “FOR EVERYONE WHO CALLS ON THE NAME OF THE LORD WILL BE SAVED.”</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12</a:t>
            </a:fld>
            <a:endParaRPr lang="en-US"/>
          </a:p>
        </p:txBody>
      </p:sp>
    </p:spTree>
    <p:extLst>
      <p:ext uri="{BB962C8B-B14F-4D97-AF65-F5344CB8AC3E}">
        <p14:creationId xmlns:p14="http://schemas.microsoft.com/office/powerpoint/2010/main" val="177973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MT.11:28 “COME TO ME, ALL WHO LABOR AND ARE HEAVY LADEN, AND I WILL GIVE YOU REST.”</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13</a:t>
            </a:fld>
            <a:endParaRPr lang="en-US"/>
          </a:p>
        </p:txBody>
      </p:sp>
    </p:spTree>
    <p:extLst>
      <p:ext uri="{BB962C8B-B14F-4D97-AF65-F5344CB8AC3E}">
        <p14:creationId xmlns:p14="http://schemas.microsoft.com/office/powerpoint/2010/main" val="10389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EPH.2:1-4 “AND YOU WERE DEAD IN THE TRESPASSES AND SINS IN WHICH YOU ONCE WALKED, FOLLOWING THE COURSE OF THIS WORLD, FOLLOWING THE PRINCE OF THE POWER OF THE AIR, THE SPIRIT THAT IS NOW AT WORK IN THE SONS OF DISOBEDIENCE…</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14</a:t>
            </a:fld>
            <a:endParaRPr lang="en-US"/>
          </a:p>
        </p:txBody>
      </p:sp>
    </p:spTree>
    <p:extLst>
      <p:ext uri="{BB962C8B-B14F-4D97-AF65-F5344CB8AC3E}">
        <p14:creationId xmlns:p14="http://schemas.microsoft.com/office/powerpoint/2010/main" val="79751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…AMONG WHOM WE ALL ONCE LIVED IN THE PASSIONS OF OUR FLESH CARRYING OUT THE DESIRES OF THE BODY AND THE MIND, AND WERE BY NATURE CHILDREN OF WRATH, LIKE THE REST OF MANKIND… </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15</a:t>
            </a:fld>
            <a:endParaRPr lang="en-US"/>
          </a:p>
        </p:txBody>
      </p:sp>
    </p:spTree>
    <p:extLst>
      <p:ext uri="{BB962C8B-B14F-4D97-AF65-F5344CB8AC3E}">
        <p14:creationId xmlns:p14="http://schemas.microsoft.com/office/powerpoint/2010/main" val="269700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…BUT GOD, BEING RICH IN MERCY, BECAUSE OF THE GREAT LOVE WITH WHICH HE LOVED US, EVEN WHEN WE WERE DEAD IN OUR TRESPASSES, MADE US ALIVE TOGETHER WITH CHRIST—BY GRACE YOU HAVE BEEN SAVED…” </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16</a:t>
            </a:fld>
            <a:endParaRPr lang="en-US"/>
          </a:p>
        </p:txBody>
      </p:sp>
    </p:spTree>
    <p:extLst>
      <p:ext uri="{BB962C8B-B14F-4D97-AF65-F5344CB8AC3E}">
        <p14:creationId xmlns:p14="http://schemas.microsoft.com/office/powerpoint/2010/main" val="194664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“I AM GOING TO SPEAK TONIGHT ON ONE OF THE MOST HATED DOCTRINES OF THE BIBLE, NAMELY THAT OF GOD’S SOVEREIGN ELECTION.”</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34329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“THIS DOCTRINE MUST BE TREATED WITH GREAT CAUTION. IT IS A DANGEROUS SUBJECT BECAUSE THE MORE WE STUDY IT THE TENDENCY IT HAS TO RAISE MORE QUESTIONS THAN IT ANSWERS…</a:t>
            </a:r>
            <a:r>
              <a:rPr lang="en-US" b="1" dirty="0">
                <a:solidFill>
                  <a:schemeClr val="bg1"/>
                </a:solidFill>
              </a:rPr>
              <a:t/>
            </a:r>
            <a:br>
              <a:rPr lang="en-US" b="1" dirty="0">
                <a:solidFill>
                  <a:schemeClr val="bg1"/>
                </a:solidFill>
              </a:rPr>
            </a:br>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Love God, Love People, Love Truth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13805-CCBB-F041-AD91-2628E3B3BD7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901619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…IT IS A DOCTRINE THAT REQUIRES AND EXTRA MEASURE OF CHARITY AS WE STRUGGLE WITH IT AND THAT WE NEED TO BE PATIENT WITH EACH OTHER AND WITH THOSE WHO DIFFER FROM US IN OUR VIEWS OF THIS PARTICULAR QUESTION.”</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4</a:t>
            </a:fld>
            <a:endParaRPr lang="en-US"/>
          </a:p>
        </p:txBody>
      </p:sp>
    </p:spTree>
    <p:extLst>
      <p:ext uri="{BB962C8B-B14F-4D97-AF65-F5344CB8AC3E}">
        <p14:creationId xmlns:p14="http://schemas.microsoft.com/office/powerpoint/2010/main" val="426178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ELECTION</a:t>
            </a:r>
            <a:br>
              <a:rPr lang="en-US" sz="4000" b="1" dirty="0">
                <a:solidFill>
                  <a:schemeClr val="bg1"/>
                </a:solidFill>
              </a:rPr>
            </a:br>
            <a:r>
              <a:rPr lang="en-US" sz="4000" b="1" dirty="0">
                <a:solidFill>
                  <a:schemeClr val="bg1"/>
                </a:solidFill>
              </a:rPr>
              <a:t/>
            </a:r>
            <a:br>
              <a:rPr lang="en-US" sz="4000" b="1" dirty="0">
                <a:solidFill>
                  <a:schemeClr val="bg1"/>
                </a:solidFill>
              </a:rPr>
            </a:br>
            <a:r>
              <a:rPr lang="en-US" sz="4000" b="1" dirty="0">
                <a:solidFill>
                  <a:schemeClr val="bg1"/>
                </a:solidFill>
              </a:rPr>
              <a:t/>
            </a:r>
            <a:br>
              <a:rPr lang="en-US" sz="4000" b="1" dirty="0">
                <a:solidFill>
                  <a:schemeClr val="bg1"/>
                </a:solidFill>
              </a:rPr>
            </a:br>
            <a:r>
              <a:rPr lang="en-US" sz="4000" b="1" dirty="0">
                <a:solidFill>
                  <a:schemeClr val="bg1"/>
                </a:solidFill>
              </a:rPr>
              <a:t/>
            </a:r>
            <a:br>
              <a:rPr lang="en-US" sz="4000" b="1" dirty="0">
                <a:solidFill>
                  <a:schemeClr val="bg1"/>
                </a:solidFill>
              </a:rPr>
            </a:b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5</a:t>
            </a:fld>
            <a:endParaRPr lang="en-US"/>
          </a:p>
        </p:txBody>
      </p:sp>
    </p:spTree>
    <p:extLst>
      <p:ext uri="{BB962C8B-B14F-4D97-AF65-F5344CB8AC3E}">
        <p14:creationId xmlns:p14="http://schemas.microsoft.com/office/powerpoint/2010/main" val="189928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ELECTION</a:t>
            </a:r>
            <a:br>
              <a:rPr lang="en-US" sz="4000" b="1" dirty="0">
                <a:solidFill>
                  <a:schemeClr val="bg1"/>
                </a:solidFill>
              </a:rPr>
            </a:br>
            <a:r>
              <a:rPr lang="en-US" sz="4000" b="1" dirty="0">
                <a:solidFill>
                  <a:schemeClr val="bg1"/>
                </a:solidFill>
              </a:rPr>
              <a:t>(CALVINISM)</a:t>
            </a:r>
            <a:br>
              <a:rPr lang="en-US" sz="4000" b="1" dirty="0">
                <a:solidFill>
                  <a:schemeClr val="bg1"/>
                </a:solidFill>
              </a:rPr>
            </a:br>
            <a:r>
              <a:rPr lang="en-US" sz="4000" b="1" dirty="0">
                <a:solidFill>
                  <a:schemeClr val="bg1"/>
                </a:solidFill>
              </a:rPr>
              <a:t/>
            </a:r>
            <a:br>
              <a:rPr lang="en-US" sz="4000" b="1" dirty="0">
                <a:solidFill>
                  <a:schemeClr val="bg1"/>
                </a:solidFill>
              </a:rPr>
            </a:br>
            <a:r>
              <a:rPr lang="en-US" sz="4000" b="1" dirty="0">
                <a:solidFill>
                  <a:schemeClr val="bg1"/>
                </a:solidFill>
              </a:rPr>
              <a:t/>
            </a:r>
            <a:br>
              <a:rPr lang="en-US" sz="4000" b="1" dirty="0">
                <a:solidFill>
                  <a:schemeClr val="bg1"/>
                </a:solidFill>
              </a:rPr>
            </a:b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6</a:t>
            </a:fld>
            <a:endParaRPr lang="en-US"/>
          </a:p>
        </p:txBody>
      </p:sp>
    </p:spTree>
    <p:extLst>
      <p:ext uri="{BB962C8B-B14F-4D97-AF65-F5344CB8AC3E}">
        <p14:creationId xmlns:p14="http://schemas.microsoft.com/office/powerpoint/2010/main" val="292446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ELECTION</a:t>
            </a:r>
            <a:br>
              <a:rPr lang="en-US" sz="4000" b="1" dirty="0">
                <a:solidFill>
                  <a:schemeClr val="bg1"/>
                </a:solidFill>
              </a:rPr>
            </a:br>
            <a:r>
              <a:rPr lang="en-US" sz="4000" b="1" dirty="0">
                <a:solidFill>
                  <a:schemeClr val="bg1"/>
                </a:solidFill>
              </a:rPr>
              <a:t>(CALVINISM)</a:t>
            </a:r>
            <a:br>
              <a:rPr lang="en-US" sz="4000" b="1" dirty="0">
                <a:solidFill>
                  <a:schemeClr val="bg1"/>
                </a:solidFill>
              </a:rPr>
            </a:br>
            <a:r>
              <a:rPr lang="en-US" sz="4000" b="1" dirty="0">
                <a:solidFill>
                  <a:schemeClr val="bg1"/>
                </a:solidFill>
              </a:rPr>
              <a:t>VS.</a:t>
            </a:r>
            <a:br>
              <a:rPr lang="en-US" sz="4000" b="1" dirty="0">
                <a:solidFill>
                  <a:schemeClr val="bg1"/>
                </a:solidFill>
              </a:rPr>
            </a:br>
            <a:r>
              <a:rPr lang="en-US" sz="4000" b="1" dirty="0">
                <a:solidFill>
                  <a:schemeClr val="bg1"/>
                </a:solidFill>
              </a:rPr>
              <a:t/>
            </a:r>
            <a:br>
              <a:rPr lang="en-US" sz="4000" b="1" dirty="0">
                <a:solidFill>
                  <a:schemeClr val="bg1"/>
                </a:solidFill>
              </a:rPr>
            </a:b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7</a:t>
            </a:fld>
            <a:endParaRPr lang="en-US"/>
          </a:p>
        </p:txBody>
      </p:sp>
    </p:spTree>
    <p:extLst>
      <p:ext uri="{BB962C8B-B14F-4D97-AF65-F5344CB8AC3E}">
        <p14:creationId xmlns:p14="http://schemas.microsoft.com/office/powerpoint/2010/main" val="200960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ELECTION</a:t>
            </a:r>
            <a:br>
              <a:rPr lang="en-US" sz="4000" b="1" dirty="0">
                <a:solidFill>
                  <a:schemeClr val="bg1"/>
                </a:solidFill>
              </a:rPr>
            </a:br>
            <a:r>
              <a:rPr lang="en-US" sz="4000" b="1" dirty="0">
                <a:solidFill>
                  <a:schemeClr val="bg1"/>
                </a:solidFill>
              </a:rPr>
              <a:t>(CALVINISM)</a:t>
            </a:r>
            <a:br>
              <a:rPr lang="en-US" sz="4000" b="1" dirty="0">
                <a:solidFill>
                  <a:schemeClr val="bg1"/>
                </a:solidFill>
              </a:rPr>
            </a:br>
            <a:r>
              <a:rPr lang="en-US" sz="4000" b="1" dirty="0">
                <a:solidFill>
                  <a:schemeClr val="bg1"/>
                </a:solidFill>
              </a:rPr>
              <a:t>VS.</a:t>
            </a:r>
            <a:br>
              <a:rPr lang="en-US" sz="4000" b="1" dirty="0">
                <a:solidFill>
                  <a:schemeClr val="bg1"/>
                </a:solidFill>
              </a:rPr>
            </a:br>
            <a:r>
              <a:rPr lang="en-US" sz="4000" b="1" dirty="0">
                <a:solidFill>
                  <a:schemeClr val="bg1"/>
                </a:solidFill>
              </a:rPr>
              <a:t>FREE WILL</a:t>
            </a:r>
            <a:br>
              <a:rPr lang="en-US" sz="4000" b="1" dirty="0">
                <a:solidFill>
                  <a:schemeClr val="bg1"/>
                </a:solidFill>
              </a:rPr>
            </a:b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8</a:t>
            </a:fld>
            <a:endParaRPr lang="en-US"/>
          </a:p>
        </p:txBody>
      </p:sp>
    </p:spTree>
    <p:extLst>
      <p:ext uri="{BB962C8B-B14F-4D97-AF65-F5344CB8AC3E}">
        <p14:creationId xmlns:p14="http://schemas.microsoft.com/office/powerpoint/2010/main" val="104512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77766" y="547852"/>
            <a:ext cx="10636469" cy="5762296"/>
          </a:xfrm>
          <a:prstGeom prst="round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ELECTION</a:t>
            </a:r>
            <a:br>
              <a:rPr lang="en-US" sz="4000" b="1" dirty="0">
                <a:solidFill>
                  <a:schemeClr val="bg1"/>
                </a:solidFill>
              </a:rPr>
            </a:br>
            <a:r>
              <a:rPr lang="en-US" sz="4000" b="1" dirty="0">
                <a:solidFill>
                  <a:schemeClr val="bg1"/>
                </a:solidFill>
              </a:rPr>
              <a:t>(CALVINISM)</a:t>
            </a:r>
            <a:br>
              <a:rPr lang="en-US" sz="4000" b="1" dirty="0">
                <a:solidFill>
                  <a:schemeClr val="bg1"/>
                </a:solidFill>
              </a:rPr>
            </a:br>
            <a:r>
              <a:rPr lang="en-US" sz="4000" b="1" dirty="0">
                <a:solidFill>
                  <a:schemeClr val="bg1"/>
                </a:solidFill>
              </a:rPr>
              <a:t>VS.</a:t>
            </a:r>
            <a:br>
              <a:rPr lang="en-US" sz="4000" b="1" dirty="0">
                <a:solidFill>
                  <a:schemeClr val="bg1"/>
                </a:solidFill>
              </a:rPr>
            </a:br>
            <a:r>
              <a:rPr lang="en-US" sz="4000" b="1" dirty="0">
                <a:solidFill>
                  <a:schemeClr val="bg1"/>
                </a:solidFill>
              </a:rPr>
              <a:t>FREE WILL</a:t>
            </a:r>
            <a:br>
              <a:rPr lang="en-US" sz="4000" b="1" dirty="0">
                <a:solidFill>
                  <a:schemeClr val="bg1"/>
                </a:solidFill>
              </a:rPr>
            </a:br>
            <a:r>
              <a:rPr lang="en-US" sz="4000" b="1" dirty="0">
                <a:solidFill>
                  <a:schemeClr val="bg1"/>
                </a:solidFill>
              </a:rPr>
              <a:t>(ARMINIANISM)</a:t>
            </a:r>
            <a:endParaRPr lang="en-US" sz="4000" dirty="0">
              <a:solidFill>
                <a:prstClr val="white"/>
              </a:solidFill>
            </a:endParaRPr>
          </a:p>
        </p:txBody>
      </p:sp>
      <p:sp>
        <p:nvSpPr>
          <p:cNvPr id="3" name="Footer Placeholder 2"/>
          <p:cNvSpPr>
            <a:spLocks noGrp="1"/>
          </p:cNvSpPr>
          <p:nvPr>
            <p:ph type="ftr" sz="quarter" idx="11"/>
          </p:nvPr>
        </p:nvSpPr>
        <p:spPr/>
        <p:txBody>
          <a:bodyPr/>
          <a:lstStyle/>
          <a:p>
            <a:r>
              <a:rPr lang="en-US" smtClean="0"/>
              <a:t>Love God, Love People, Love Truth</a:t>
            </a:r>
            <a:endParaRPr lang="en-US"/>
          </a:p>
        </p:txBody>
      </p:sp>
      <p:sp>
        <p:nvSpPr>
          <p:cNvPr id="4" name="Slide Number Placeholder 3"/>
          <p:cNvSpPr>
            <a:spLocks noGrp="1"/>
          </p:cNvSpPr>
          <p:nvPr>
            <p:ph type="sldNum" sz="quarter" idx="12"/>
          </p:nvPr>
        </p:nvSpPr>
        <p:spPr/>
        <p:txBody>
          <a:bodyPr/>
          <a:lstStyle/>
          <a:p>
            <a:fld id="{8A113805-CCBB-F041-AD91-2628E3B3BD7D}" type="slidenum">
              <a:rPr lang="en-US" smtClean="0"/>
              <a:t>9</a:t>
            </a:fld>
            <a:endParaRPr lang="en-US"/>
          </a:p>
        </p:txBody>
      </p:sp>
    </p:spTree>
    <p:extLst>
      <p:ext uri="{BB962C8B-B14F-4D97-AF65-F5344CB8AC3E}">
        <p14:creationId xmlns:p14="http://schemas.microsoft.com/office/powerpoint/2010/main" val="3217749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469</Words>
  <Application>Microsoft Office PowerPoint</Application>
  <PresentationFormat>Custom</PresentationFormat>
  <Paragraphs>47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Ariana Roche</dc:creator>
  <cp:lastModifiedBy>Sound Booth</cp:lastModifiedBy>
  <cp:revision>45</cp:revision>
  <dcterms:created xsi:type="dcterms:W3CDTF">2015-12-23T18:28:50Z</dcterms:created>
  <dcterms:modified xsi:type="dcterms:W3CDTF">2016-01-20T01:20:25Z</dcterms:modified>
</cp:coreProperties>
</file>