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31" r:id="rId3"/>
    <p:sldId id="665" r:id="rId4"/>
    <p:sldId id="666" r:id="rId5"/>
    <p:sldId id="667" r:id="rId6"/>
    <p:sldId id="668" r:id="rId7"/>
    <p:sldId id="669" r:id="rId8"/>
    <p:sldId id="670" r:id="rId9"/>
    <p:sldId id="671" r:id="rId10"/>
    <p:sldId id="673" r:id="rId11"/>
    <p:sldId id="672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E04"/>
    <a:srgbClr val="A01307"/>
    <a:srgbClr val="6637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71"/>
  </p:normalViewPr>
  <p:slideViewPr>
    <p:cSldViewPr snapToGrid="0" snapToObjects="1">
      <p:cViewPr varScale="1">
        <p:scale>
          <a:sx n="74" d="100"/>
          <a:sy n="74" d="100"/>
        </p:scale>
        <p:origin x="-96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AC3CF-4CD0-4A0B-A7F0-EA7CEF4961E8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0B691-A7EC-4341-BE65-2C737B278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AF03-9B11-42E8-AF0E-0FAED2774CC3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E76A-B1D9-4633-A556-2124FFE95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3ABD-05F8-4632-8435-8A8B8997DA21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51AD-A22B-4B6F-A3B9-754581C16780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6E3A-A2B2-4EC5-A1C8-8478801E03A2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4FA5-DC49-4A29-886E-BE84FC35A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1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6005-6D7C-4EAA-A839-1CFAD5AD5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6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DF8-D520-41E8-A8B6-0F8E9101C3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7686-5B63-474D-B2DF-1A4E686102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64EF-F03E-440D-A8E2-CDD968F695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2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152-380D-40E1-8173-D74D14E55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9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9547-1472-4266-A76F-17EB392E7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39DE-2095-4029-9A16-A52CB13CF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B21-E394-4914-9AD6-9F9941776262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EA25-87B9-4D52-9C81-91CDDCE6D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58C-DCEF-4EED-B232-C58B09E2B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90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8AA9-8176-48AB-B1D5-25A731E080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3970-32C9-41CF-9F9B-A93AA5D042D2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861D-CC81-4E6F-A778-FE46FD8D0687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8B40-391E-4E34-A8FE-AF2E25817B18}" type="datetime1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09E9-415A-4F29-BDDF-46710D50ED1D}" type="datetime1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678-0F8C-4495-9288-350B5A9C2EF5}" type="datetime1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9385-5800-4BAA-86C2-B364C3608052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3A94-B810-4242-8B1F-96510DF20C60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ADED-19C4-4B78-A2A1-04DEA293DD89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B55-5B59-4F60-8F9C-84E7AACA58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7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God, Love People, Love Truth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/>
              <a:t>JOEL 2:32 “AND IT SHALL COME TO PASS THAT EVERYONE WHO CALLS ON THE NAME OF THE </a:t>
            </a:r>
            <a:r>
              <a:rPr lang="en-US" sz="4400" b="1" cap="small" dirty="0" smtClean="0"/>
              <a:t>LORD</a:t>
            </a:r>
            <a:r>
              <a:rPr lang="en-US" sz="4400" b="1" dirty="0" smtClean="0"/>
              <a:t> SHALL BE SAVED.”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/>
              <a:t>1 CHRON.16:23 “SING TO THE </a:t>
            </a:r>
            <a:r>
              <a:rPr lang="en-US" sz="4400" b="1" cap="small" dirty="0" smtClean="0"/>
              <a:t>LORD</a:t>
            </a:r>
            <a:r>
              <a:rPr lang="en-US" sz="4400" b="1" dirty="0" smtClean="0"/>
              <a:t>, ALL THE EARTH! TELL OF HIS SALVATION FROM DAY TO DAY.”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i="1" dirty="0" smtClean="0"/>
              <a:t>THE PATTERN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LK.24:25-26 “O FOOLISH ONES, AND SLOW OF HEART TO BELIEVE ALL THAT THE PROPHETS HAVE SPOKEN! WAS IT NOT NECESSARY THAT THE CHRIST SHOULD SUFFER THESE THINGS AND ENTER INTO HIS GLORY?” 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i="1" dirty="0" smtClean="0"/>
              <a:t>THE SECRET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“YOU ARE MORE DEEPLY FLAWED THAN YOU HAVE EVER ADMITTED TO ANYONE AND YET MORE DEEPLY LOVED THAN YOU HAVE EVER DARED TO IMAGINE.”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i="1" dirty="0" smtClean="0"/>
              <a:t>THE SOURCE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/>
              <a:t>MT.13:17 “FOR TRULY, I SAY TO YOU, MANY PROPHETS AND RIGHTEOUS PEOPLE LONGED TO SEE WHAT YOU SEE, AND DID NOT SEE IT, AND TO HEAR WHAT YOU HEAR, AND DID NOT HEAR IT.”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/>
              <a:t>ISA.55:6-7 “SEEK THE </a:t>
            </a:r>
            <a:r>
              <a:rPr lang="en-US" sz="4400" b="1" cap="small" dirty="0" smtClean="0"/>
              <a:t>LORD</a:t>
            </a:r>
            <a:r>
              <a:rPr lang="en-US" sz="4400" b="1" dirty="0" smtClean="0"/>
              <a:t> WHILE HE MAY BE FOUND; CALL UPON HIM WHILE HE IS NEAR; LET THE WICKED FORSAKE HIS WAY, AND THE UNRIGHTEOUS MAN HIS THOUGHTS; LET HIM RETURN TO THE </a:t>
            </a:r>
            <a:r>
              <a:rPr lang="en-US" sz="4400" b="1" cap="small" dirty="0" smtClean="0"/>
              <a:t>LORD</a:t>
            </a:r>
            <a:r>
              <a:rPr lang="en-US" sz="4400" b="1" dirty="0" smtClean="0"/>
              <a:t>, THAT HE MAY HAVE COMPASSION ON HIM, AND TO OUR GOD, FOR HE WILL ABUNDANTLY PARDON.”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God, Love People, Love Truth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302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Roche</dc:creator>
  <cp:lastModifiedBy>Sound Booth</cp:lastModifiedBy>
  <cp:revision>78</cp:revision>
  <cp:lastPrinted>2016-01-31T16:55:07Z</cp:lastPrinted>
  <dcterms:created xsi:type="dcterms:W3CDTF">2015-12-23T18:28:50Z</dcterms:created>
  <dcterms:modified xsi:type="dcterms:W3CDTF">2016-01-31T20:39:20Z</dcterms:modified>
</cp:coreProperties>
</file>